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4.xml" ContentType="application/vnd.openxmlformats-officedocument.presentationml.tags+xml"/>
  <Override PartName="/ppt/notesSlides/notesSlide18.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19.xml" ContentType="application/vnd.openxmlformats-officedocument.presentationml.notesSlide+xml"/>
  <Override PartName="/ppt/tags/tag7.xml" ContentType="application/vnd.openxmlformats-officedocument.presentationml.tags+xml"/>
  <Override PartName="/ppt/notesSlides/notesSlide20.xml" ContentType="application/vnd.openxmlformats-officedocument.presentationml.notesSlide+xml"/>
  <Override PartName="/ppt/tags/tag8.xml" ContentType="application/vnd.openxmlformats-officedocument.presentationml.tags+xml"/>
  <Override PartName="/ppt/notesSlides/notesSlide21.xml" ContentType="application/vnd.openxmlformats-officedocument.presentationml.notesSlide+xml"/>
  <Override PartName="/ppt/tags/tag9.xml" ContentType="application/vnd.openxmlformats-officedocument.presentationml.tags+xml"/>
  <Override PartName="/ppt/notesSlides/notesSlide22.xml" ContentType="application/vnd.openxmlformats-officedocument.presentationml.notesSlide+xml"/>
  <Override PartName="/ppt/tags/tag10.xml" ContentType="application/vnd.openxmlformats-officedocument.presentationml.tags+xml"/>
  <Override PartName="/ppt/notesSlides/notesSlide23.xml" ContentType="application/vnd.openxmlformats-officedocument.presentationml.notesSlide+xml"/>
  <Override PartName="/ppt/tags/tag11.xml" ContentType="application/vnd.openxmlformats-officedocument.presentationml.tags+xml"/>
  <Override PartName="/ppt/notesSlides/notesSlide24.xml" ContentType="application/vnd.openxmlformats-officedocument.presentationml.notesSlide+xml"/>
  <Override PartName="/ppt/tags/tag12.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13.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tags/tag14.xml" ContentType="application/vnd.openxmlformats-officedocument.presentationml.tags+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53"/>
  </p:notesMasterIdLst>
  <p:sldIdLst>
    <p:sldId id="256" r:id="rId2"/>
    <p:sldId id="307" r:id="rId3"/>
    <p:sldId id="262" r:id="rId4"/>
    <p:sldId id="309" r:id="rId5"/>
    <p:sldId id="310" r:id="rId6"/>
    <p:sldId id="311" r:id="rId7"/>
    <p:sldId id="312" r:id="rId8"/>
    <p:sldId id="314" r:id="rId9"/>
    <p:sldId id="315" r:id="rId10"/>
    <p:sldId id="313" r:id="rId11"/>
    <p:sldId id="317" r:id="rId12"/>
    <p:sldId id="259" r:id="rId13"/>
    <p:sldId id="318" r:id="rId14"/>
    <p:sldId id="319" r:id="rId15"/>
    <p:sldId id="321" r:id="rId16"/>
    <p:sldId id="323" r:id="rId17"/>
    <p:sldId id="269" r:id="rId18"/>
    <p:sldId id="324" r:id="rId19"/>
    <p:sldId id="325" r:id="rId20"/>
    <p:sldId id="326" r:id="rId21"/>
    <p:sldId id="327" r:id="rId22"/>
    <p:sldId id="328" r:id="rId23"/>
    <p:sldId id="330" r:id="rId24"/>
    <p:sldId id="331" r:id="rId25"/>
    <p:sldId id="329" r:id="rId26"/>
    <p:sldId id="337" r:id="rId27"/>
    <p:sldId id="332" r:id="rId28"/>
    <p:sldId id="334" r:id="rId29"/>
    <p:sldId id="336" r:id="rId30"/>
    <p:sldId id="335" r:id="rId31"/>
    <p:sldId id="338" r:id="rId32"/>
    <p:sldId id="339" r:id="rId33"/>
    <p:sldId id="340" r:id="rId34"/>
    <p:sldId id="341" r:id="rId35"/>
    <p:sldId id="342" r:id="rId36"/>
    <p:sldId id="343" r:id="rId37"/>
    <p:sldId id="344" r:id="rId38"/>
    <p:sldId id="345" r:id="rId39"/>
    <p:sldId id="347" r:id="rId40"/>
    <p:sldId id="348" r:id="rId41"/>
    <p:sldId id="351" r:id="rId42"/>
    <p:sldId id="349" r:id="rId43"/>
    <p:sldId id="352" r:id="rId44"/>
    <p:sldId id="353" r:id="rId45"/>
    <p:sldId id="354" r:id="rId46"/>
    <p:sldId id="355" r:id="rId47"/>
    <p:sldId id="356" r:id="rId48"/>
    <p:sldId id="357" r:id="rId49"/>
    <p:sldId id="358" r:id="rId50"/>
    <p:sldId id="359" r:id="rId51"/>
    <p:sldId id="285" r:id="rId52"/>
  </p:sldIdLst>
  <p:sldSz cx="9144000" cy="5143500" type="screen16x9"/>
  <p:notesSz cx="6858000" cy="9144000"/>
  <p:embeddedFontLst>
    <p:embeddedFont>
      <p:font typeface="Bebas Neue" panose="020B0606020202050201" pitchFamily="34" charset="0"/>
      <p:regular r:id="rId54"/>
    </p:embeddedFont>
    <p:embeddedFont>
      <p:font typeface="Calibri" panose="020F0502020204030204" pitchFamily="34" charset="0"/>
      <p:regular r:id="rId55"/>
      <p:bold r:id="rId56"/>
      <p:italic r:id="rId57"/>
      <p:boldItalic r:id="rId58"/>
    </p:embeddedFont>
    <p:embeddedFont>
      <p:font typeface="Lato" panose="020F0502020204030203" pitchFamily="34" charset="0"/>
      <p:regular r:id="rId59"/>
      <p:bold r:id="rId60"/>
      <p:italic r:id="rId61"/>
      <p:boldItalic r:id="rId62"/>
    </p:embeddedFont>
    <p:embeddedFont>
      <p:font typeface="Limelight" panose="020B0604020202020204" charset="0"/>
      <p:regular r:id="rId63"/>
    </p:embeddedFont>
    <p:embeddedFont>
      <p:font typeface="Montserrat" panose="00000500000000000000" pitchFamily="2" charset="0"/>
      <p:regular r:id="rId64"/>
      <p:bold r:id="rId65"/>
    </p:embeddedFont>
    <p:embeddedFont>
      <p:font typeface="Raleway" pitchFamily="2" charset="0"/>
      <p:regular r:id="rId66"/>
      <p:bold r:id="rId67"/>
      <p:italic r:id="rId68"/>
      <p:boldItalic r:id="rId69"/>
    </p:embeddedFont>
    <p:embeddedFont>
      <p:font typeface="Roboto Condensed Light" panose="02000000000000000000" pitchFamily="2" charset="0"/>
      <p:regular r:id="rId70"/>
      <p: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7ABFA1-9011-401B-89E6-8887955E7DE7}">
  <a:tblStyle styleId="{9E7ABFA1-9011-401B-89E6-8887955E7DE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503" autoAdjust="0"/>
  </p:normalViewPr>
  <p:slideViewPr>
    <p:cSldViewPr snapToGrid="0">
      <p:cViewPr varScale="1">
        <p:scale>
          <a:sx n="112" d="100"/>
          <a:sy n="112" d="100"/>
        </p:scale>
        <p:origin x="158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2.fntdata"/><Relationship Id="rId63" Type="http://schemas.openxmlformats.org/officeDocument/2006/relationships/font" Target="fonts/font10.fntdata"/><Relationship Id="rId68" Type="http://schemas.openxmlformats.org/officeDocument/2006/relationships/font" Target="fonts/font15.fntdata"/><Relationship Id="rId7" Type="http://schemas.openxmlformats.org/officeDocument/2006/relationships/slide" Target="slides/slide6.xml"/><Relationship Id="rId71"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61"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f69e31394d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f69e31394d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Bonjour, dans le cadre d’une mission chez </a:t>
            </a:r>
            <a:r>
              <a:rPr lang="fr-FR" b="0" i="0" dirty="0">
                <a:effectLst/>
                <a:latin typeface="Montserrat" panose="00000500000000000000" pitchFamily="2" charset="0"/>
              </a:rPr>
              <a:t>MIC (Marketing Intelligence Consulting), l’entreprise Air Paradis souhaite développer une solution permettant d’anticiper les </a:t>
            </a:r>
            <a:r>
              <a:rPr lang="fr-FR" b="0" i="0" dirty="0" err="1">
                <a:effectLst/>
                <a:latin typeface="Montserrat" panose="00000500000000000000" pitchFamily="2" charset="0"/>
              </a:rPr>
              <a:t>bad</a:t>
            </a:r>
            <a:r>
              <a:rPr lang="fr-FR" b="0" i="0" dirty="0">
                <a:effectLst/>
                <a:latin typeface="Montserrat" panose="00000500000000000000" pitchFamily="2" charset="0"/>
              </a:rPr>
              <a:t> buzz sur les réseaux sociaux.</a:t>
            </a:r>
            <a:endParaRPr lang="fr-F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
        <p:cNvGrpSpPr/>
        <p:nvPr/>
      </p:nvGrpSpPr>
      <p:grpSpPr>
        <a:xfrm>
          <a:off x="0" y="0"/>
          <a:ext cx="0" cy="0"/>
          <a:chOff x="0" y="0"/>
          <a:chExt cx="0" cy="0"/>
        </a:xfrm>
      </p:grpSpPr>
      <p:sp>
        <p:nvSpPr>
          <p:cNvPr id="1220" name="Google Shape;1220;gb6f45d4e6e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 name="Google Shape;1221;gb6f45d4e6e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Maintenant que notre cible a été identifié dans le jeu de données, on peut passer au pré traitement.</a:t>
            </a:r>
          </a:p>
          <a:p>
            <a:pPr marL="0" lvl="0" indent="0" algn="l" rtl="0">
              <a:spcBef>
                <a:spcPts val="0"/>
              </a:spcBef>
              <a:spcAft>
                <a:spcPts val="0"/>
              </a:spcAft>
              <a:buNone/>
            </a:pPr>
            <a:r>
              <a:rPr lang="fr-FR" dirty="0"/>
              <a:t>On sélectionnera tout d’abord un échantillon, car le jeu de données est très lourd. On effectuera ensuite un nettoyage des tweets. On verra deux méthodes de traitement de texte, la lemmatisation et la </a:t>
            </a:r>
            <a:r>
              <a:rPr lang="fr-FR" dirty="0" err="1"/>
              <a:t>stemmatisation</a:t>
            </a:r>
            <a:r>
              <a:rPr lang="fr-FR" dirty="0"/>
              <a:t>. Et on séparera ensuite le jeu de données en set d’entraînement et en set de test.</a:t>
            </a:r>
            <a:endParaRPr dirty="0"/>
          </a:p>
        </p:txBody>
      </p:sp>
    </p:spTree>
    <p:extLst>
      <p:ext uri="{BB962C8B-B14F-4D97-AF65-F5344CB8AC3E}">
        <p14:creationId xmlns:p14="http://schemas.microsoft.com/office/powerpoint/2010/main" val="13716167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b6f45d4e6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b6f45d4e6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Afin d’avoir un proof of concept rapidement concevable et pour une question de gestion de ressource, on se concentrera sur un échantillon de 8000 tweets. Dans ces 8000 tweets, on a autant de tweet positif que de tweet négatif.</a:t>
            </a:r>
            <a:endParaRPr dirty="0"/>
          </a:p>
        </p:txBody>
      </p:sp>
    </p:spTree>
    <p:extLst>
      <p:ext uri="{BB962C8B-B14F-4D97-AF65-F5344CB8AC3E}">
        <p14:creationId xmlns:p14="http://schemas.microsoft.com/office/powerpoint/2010/main" val="2463064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e1da39008e_0_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e1da39008e_0_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Avant de supprimer les termes qui contiennent des caractères non alphanumériques, on traite les formes contractées.</a:t>
            </a:r>
          </a:p>
          <a:p>
            <a:pPr marL="0" lvl="0" indent="0" algn="l" rtl="0">
              <a:spcBef>
                <a:spcPts val="0"/>
              </a:spcBef>
              <a:spcAft>
                <a:spcPts val="0"/>
              </a:spcAft>
              <a:buNone/>
            </a:pPr>
            <a:r>
              <a:rPr lang="fr-FR" b="0" i="0" dirty="0">
                <a:solidFill>
                  <a:srgbClr val="000000"/>
                </a:solidFill>
                <a:effectLst/>
                <a:latin typeface="Helvetica Neue"/>
              </a:rPr>
              <a:t>Le mot </a:t>
            </a:r>
            <a:r>
              <a:rPr lang="fr-FR" dirty="0" err="1"/>
              <a:t>that's</a:t>
            </a:r>
            <a:r>
              <a:rPr lang="fr-FR" b="0" i="0" dirty="0">
                <a:solidFill>
                  <a:srgbClr val="000000"/>
                </a:solidFill>
                <a:effectLst/>
                <a:latin typeface="Helvetica Neue"/>
              </a:rPr>
              <a:t> disparaitrait car il y a un apostrophe (donc considéré comme non alphanumérique). Afin d'éviter ça, on peut transformer les mots contractés sous leur forme décomposée. </a:t>
            </a:r>
            <a:r>
              <a:rPr lang="fr-FR" dirty="0" err="1"/>
              <a:t>that’s</a:t>
            </a:r>
            <a:r>
              <a:rPr lang="fr-FR" b="0" i="0" dirty="0">
                <a:solidFill>
                  <a:srgbClr val="000000"/>
                </a:solidFill>
                <a:effectLst/>
                <a:latin typeface="Helvetica Neue"/>
              </a:rPr>
              <a:t> deviendrai </a:t>
            </a:r>
            <a:r>
              <a:rPr lang="fr-FR" dirty="0" err="1"/>
              <a:t>that</a:t>
            </a:r>
            <a:r>
              <a:rPr lang="fr-FR" dirty="0"/>
              <a:t> </a:t>
            </a:r>
            <a:r>
              <a:rPr lang="fr-FR" dirty="0" err="1"/>
              <a:t>is</a:t>
            </a:r>
            <a:r>
              <a:rPr lang="fr-FR" b="0" i="0" dirty="0">
                <a:solidFill>
                  <a:srgbClr val="000000"/>
                </a:solidFill>
                <a:effectLst/>
                <a:latin typeface="Helvetica Neue"/>
              </a:rPr>
              <a:t>.</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e1da39008e_0_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e1da39008e_0_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On supprime également les hashtags, les mentions et les </a:t>
            </a:r>
            <a:r>
              <a:rPr lang="fr-FR" b="0" i="0" dirty="0" err="1">
                <a:solidFill>
                  <a:srgbClr val="000000"/>
                </a:solidFill>
                <a:effectLst/>
                <a:latin typeface="Helvetica Neue"/>
              </a:rPr>
              <a:t>urls</a:t>
            </a:r>
            <a:r>
              <a:rPr lang="fr-FR" b="0" i="0" dirty="0">
                <a:solidFill>
                  <a:srgbClr val="000000"/>
                </a:solidFill>
                <a:effectLst/>
                <a:latin typeface="Helvetica Neue"/>
              </a:rPr>
              <a:t>, parce qu’ils n’apportent aucune valeur significative.</a:t>
            </a:r>
            <a:endParaRPr dirty="0"/>
          </a:p>
        </p:txBody>
      </p:sp>
    </p:spTree>
    <p:extLst>
      <p:ext uri="{BB962C8B-B14F-4D97-AF65-F5344CB8AC3E}">
        <p14:creationId xmlns:p14="http://schemas.microsoft.com/office/powerpoint/2010/main" val="3098110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e1da39008e_0_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e1da39008e_0_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On passe ensuite le texte en minuscules — parce qu'on veut rendre le texte d'entrée aussi générique que possible et éviter que, par exemple, un mot qui commence par une majuscule soit compris comme différent du même mot mais en minuscule.</a:t>
            </a:r>
            <a:endParaRPr dirty="0"/>
          </a:p>
        </p:txBody>
      </p:sp>
    </p:spTree>
    <p:extLst>
      <p:ext uri="{BB962C8B-B14F-4D97-AF65-F5344CB8AC3E}">
        <p14:creationId xmlns:p14="http://schemas.microsoft.com/office/powerpoint/2010/main" val="187056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f977a7e5a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f977a7e5a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La </a:t>
            </a:r>
            <a:r>
              <a:rPr lang="fr-FR" b="0" i="0" dirty="0" err="1">
                <a:solidFill>
                  <a:srgbClr val="000000"/>
                </a:solidFill>
                <a:effectLst/>
                <a:latin typeface="Helvetica Neue"/>
              </a:rPr>
              <a:t>stemmatisation</a:t>
            </a:r>
            <a:r>
              <a:rPr lang="fr-FR" b="0" i="0" dirty="0">
                <a:solidFill>
                  <a:srgbClr val="000000"/>
                </a:solidFill>
                <a:effectLst/>
                <a:latin typeface="Helvetica Neue"/>
              </a:rPr>
              <a:t> et la lemmatisation sont des tâches très similaires, les deux cherchent à extraire les mots racines d’un mot.</a:t>
            </a:r>
          </a:p>
          <a:p>
            <a:pPr marL="0" lvl="0" indent="0" algn="l" rtl="0">
              <a:spcBef>
                <a:spcPts val="0"/>
              </a:spcBef>
              <a:spcAft>
                <a:spcPts val="0"/>
              </a:spcAft>
              <a:buNone/>
            </a:pPr>
            <a:r>
              <a:rPr lang="fr-FR" b="0" i="0" dirty="0">
                <a:solidFill>
                  <a:srgbClr val="000000"/>
                </a:solidFill>
                <a:effectLst/>
                <a:latin typeface="Helvetica Neue"/>
              </a:rPr>
              <a:t>La lemmatisation, à droite, renvoie généralement des mots valides (qui existent), tandis que le </a:t>
            </a:r>
            <a:r>
              <a:rPr lang="fr-FR" b="0" i="0" dirty="0" err="1">
                <a:solidFill>
                  <a:srgbClr val="000000"/>
                </a:solidFill>
                <a:effectLst/>
                <a:latin typeface="Helvetica Neue"/>
              </a:rPr>
              <a:t>stemming</a:t>
            </a:r>
            <a:r>
              <a:rPr lang="fr-FR" b="0" i="0" dirty="0">
                <a:solidFill>
                  <a:srgbClr val="000000"/>
                </a:solidFill>
                <a:effectLst/>
                <a:latin typeface="Helvetica Neue"/>
              </a:rPr>
              <a:t>, à gauche, renvoie la plupart du temps des mots plus courts.</a:t>
            </a:r>
            <a:endParaRPr dirty="0"/>
          </a:p>
        </p:txBody>
      </p:sp>
    </p:spTree>
    <p:extLst>
      <p:ext uri="{BB962C8B-B14F-4D97-AF65-F5344CB8AC3E}">
        <p14:creationId xmlns:p14="http://schemas.microsoft.com/office/powerpoint/2010/main" val="3967518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e1da39008e_0_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e1da39008e_0_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divise ensuite notre jeux de données avec 80% pour l’entrainement et 20 % pour le test du modèle. Dans chacun des sets de données, il y a autant de positif que de négatif.</a:t>
            </a:r>
          </a:p>
        </p:txBody>
      </p:sp>
    </p:spTree>
    <p:extLst>
      <p:ext uri="{BB962C8B-B14F-4D97-AF65-F5344CB8AC3E}">
        <p14:creationId xmlns:p14="http://schemas.microsoft.com/office/powerpoint/2010/main" val="2354849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b6f45d4e6e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b6f45d4e6e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peut maintenant décoller et aborder les différents modèles d’intelligence artificielle</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e229c23b0e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e229c23b0e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Commençons par l’approche API sur étagère avec Azure Cognitive Services.</a:t>
            </a:r>
            <a:endParaRPr dirty="0"/>
          </a:p>
        </p:txBody>
      </p:sp>
    </p:spTree>
    <p:extLst>
      <p:ext uri="{BB962C8B-B14F-4D97-AF65-F5344CB8AC3E}">
        <p14:creationId xmlns:p14="http://schemas.microsoft.com/office/powerpoint/2010/main" val="1112681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Cognitive Service permet de profiter d’un modèle d’intelligence artificielle développé par Microsoft et prêt à l’emploi.</a:t>
            </a:r>
            <a:endParaRPr dirty="0"/>
          </a:p>
        </p:txBody>
      </p:sp>
    </p:spTree>
    <p:extLst>
      <p:ext uri="{BB962C8B-B14F-4D97-AF65-F5344CB8AC3E}">
        <p14:creationId xmlns:p14="http://schemas.microsoft.com/office/powerpoint/2010/main" val="2966161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ec91b39e32_0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ec91b39e32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fr-FR" dirty="0"/>
              <a:t>Nous </a:t>
            </a:r>
            <a:r>
              <a:rPr lang="fr-FR" dirty="0" err="1"/>
              <a:t>commençerons</a:t>
            </a:r>
            <a:r>
              <a:rPr lang="fr-FR" dirty="0"/>
              <a:t> pas présenter air paradis, la problématique et les approches envisagées.</a:t>
            </a:r>
          </a:p>
          <a:p>
            <a:pPr marL="171450" lvl="0" indent="-171450" algn="l" rtl="0">
              <a:spcBef>
                <a:spcPts val="0"/>
              </a:spcBef>
              <a:spcAft>
                <a:spcPts val="0"/>
              </a:spcAft>
            </a:pPr>
            <a:r>
              <a:rPr lang="fr-FR" dirty="0"/>
              <a:t>On verra ensuite quel type de donnée nous avons et comment les traiter</a:t>
            </a:r>
          </a:p>
          <a:p>
            <a:pPr marL="171450" lvl="0" indent="-171450" algn="l" rtl="0">
              <a:spcBef>
                <a:spcPts val="0"/>
              </a:spcBef>
              <a:spcAft>
                <a:spcPts val="0"/>
              </a:spcAft>
            </a:pPr>
            <a:r>
              <a:rPr lang="fr-FR" dirty="0"/>
              <a:t>On analysera ensuite les différents modèles pour répondre à la problématique</a:t>
            </a:r>
          </a:p>
          <a:p>
            <a:pPr marL="171450" lvl="0" indent="-171450" algn="l" rtl="0">
              <a:spcBef>
                <a:spcPts val="0"/>
              </a:spcBef>
              <a:spcAft>
                <a:spcPts val="0"/>
              </a:spcAft>
            </a:pPr>
            <a:r>
              <a:rPr lang="fr-FR" dirty="0"/>
              <a:t>Pour finir sur la conclusion où l’on verra la comparaison des résultats et des axes d’améliorations</a:t>
            </a:r>
          </a:p>
        </p:txBody>
      </p:sp>
    </p:spTree>
    <p:extLst>
      <p:ext uri="{BB962C8B-B14F-4D97-AF65-F5344CB8AC3E}">
        <p14:creationId xmlns:p14="http://schemas.microsoft.com/office/powerpoint/2010/main" val="26988408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Pour mettre la solution en place c’est très simple. Dans la barre de recherche du portail d’azure, on cherche le service cognitive services.</a:t>
            </a:r>
            <a:endParaRPr dirty="0"/>
          </a:p>
        </p:txBody>
      </p:sp>
    </p:spTree>
    <p:extLst>
      <p:ext uri="{BB962C8B-B14F-4D97-AF65-F5344CB8AC3E}">
        <p14:creationId xmlns:p14="http://schemas.microsoft.com/office/powerpoint/2010/main" val="2169892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créer ensuite le service en paramétrant les différents détails du projet. Il y a ensuite des clés d’accès API qui seront générés afin de pouvoir utiliser le service.</a:t>
            </a:r>
            <a:endParaRPr dirty="0"/>
          </a:p>
        </p:txBody>
      </p:sp>
    </p:spTree>
    <p:extLst>
      <p:ext uri="{BB962C8B-B14F-4D97-AF65-F5344CB8AC3E}">
        <p14:creationId xmlns:p14="http://schemas.microsoft.com/office/powerpoint/2010/main" val="28127831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1000"/>
              </a:spcBef>
              <a:spcAft>
                <a:spcPts val="0"/>
              </a:spcAft>
              <a:buNone/>
            </a:pPr>
            <a:r>
              <a:rPr lang="fr-FR" sz="1800" b="0" i="0" u="none" strike="noStrike" dirty="0">
                <a:solidFill>
                  <a:srgbClr val="666666"/>
                </a:solidFill>
                <a:effectLst/>
                <a:latin typeface="Droid Serif"/>
              </a:rPr>
              <a:t>Avec ces simples lignes de code, on a le score de sentiment qui est associé au tweet donné en entrée. On a 3 scores de probabilité (allant de 1 à 0) qui nous sont retournés :</a:t>
            </a:r>
            <a:endParaRPr lang="fr-FR" b="0" dirty="0">
              <a:effectLst/>
            </a:endParaRPr>
          </a:p>
          <a:p>
            <a:pPr rtl="0" fontAlgn="base">
              <a:spcBef>
                <a:spcPts val="1000"/>
              </a:spcBef>
              <a:spcAft>
                <a:spcPts val="0"/>
              </a:spcAft>
              <a:buFont typeface="Arial" panose="020B0604020202020204" pitchFamily="34" charset="0"/>
              <a:buChar char="•"/>
            </a:pPr>
            <a:r>
              <a:rPr lang="fr-FR" sz="1800" b="0" i="1" u="none" strike="noStrike" dirty="0">
                <a:solidFill>
                  <a:srgbClr val="666666"/>
                </a:solidFill>
                <a:effectLst/>
                <a:latin typeface="Droid Serif"/>
              </a:rPr>
              <a:t>‘positive’</a:t>
            </a:r>
          </a:p>
          <a:p>
            <a:pPr rtl="0" fontAlgn="base">
              <a:spcBef>
                <a:spcPts val="0"/>
              </a:spcBef>
              <a:spcAft>
                <a:spcPts val="0"/>
              </a:spcAft>
              <a:buFont typeface="Arial" panose="020B0604020202020204" pitchFamily="34" charset="0"/>
              <a:buChar char="•"/>
            </a:pPr>
            <a:r>
              <a:rPr lang="fr-FR" sz="1800" b="0" i="1" u="none" strike="noStrike" dirty="0">
                <a:solidFill>
                  <a:srgbClr val="666666"/>
                </a:solidFill>
                <a:effectLst/>
                <a:latin typeface="Droid Serif"/>
              </a:rPr>
              <a:t>‘neutral’</a:t>
            </a:r>
          </a:p>
          <a:p>
            <a:pPr rtl="0" fontAlgn="base">
              <a:spcBef>
                <a:spcPts val="0"/>
              </a:spcBef>
              <a:spcAft>
                <a:spcPts val="0"/>
              </a:spcAft>
              <a:buFont typeface="Arial" panose="020B0604020202020204" pitchFamily="34" charset="0"/>
              <a:buChar char="•"/>
            </a:pPr>
            <a:r>
              <a:rPr lang="fr-FR" sz="1800" b="0" i="1" u="none" strike="noStrike" dirty="0">
                <a:solidFill>
                  <a:srgbClr val="666666"/>
                </a:solidFill>
                <a:effectLst/>
                <a:latin typeface="Droid Serif"/>
              </a:rPr>
              <a:t>‘</a:t>
            </a:r>
            <a:r>
              <a:rPr lang="fr-FR" sz="1800" b="0" i="1" u="none" strike="noStrike" dirty="0" err="1">
                <a:solidFill>
                  <a:srgbClr val="666666"/>
                </a:solidFill>
                <a:effectLst/>
                <a:latin typeface="Droid Serif"/>
              </a:rPr>
              <a:t>negative</a:t>
            </a:r>
            <a:r>
              <a:rPr lang="fr-FR" sz="1800" b="0" i="1" u="none" strike="noStrike" dirty="0">
                <a:solidFill>
                  <a:srgbClr val="666666"/>
                </a:solidFill>
                <a:effectLst/>
                <a:latin typeface="Droid Serif"/>
              </a:rPr>
              <a:t>’</a:t>
            </a:r>
          </a:p>
          <a:p>
            <a:pPr marL="158750" indent="0" rtl="0">
              <a:spcBef>
                <a:spcPts val="1000"/>
              </a:spcBef>
              <a:spcAft>
                <a:spcPts val="0"/>
              </a:spcAft>
              <a:buNone/>
            </a:pPr>
            <a:r>
              <a:rPr lang="fr-FR" sz="1800" b="0" i="0" u="none" strike="noStrike" dirty="0">
                <a:solidFill>
                  <a:srgbClr val="666666"/>
                </a:solidFill>
                <a:effectLst/>
                <a:latin typeface="Droid Serif"/>
              </a:rPr>
              <a:t>Cette méthode est très avantageuse si l’on a pas de compétence en intelligence artificielle mais que l’on souhaite profiter de cette technologie.</a:t>
            </a:r>
          </a:p>
          <a:p>
            <a:pPr marL="158750" indent="0" rtl="0">
              <a:spcBef>
                <a:spcPts val="1000"/>
              </a:spcBef>
              <a:spcAft>
                <a:spcPts val="0"/>
              </a:spcAft>
              <a:buNone/>
            </a:pPr>
            <a:r>
              <a:rPr lang="fr-FR" sz="1800" b="0" i="0" u="none" strike="noStrike" dirty="0">
                <a:solidFill>
                  <a:srgbClr val="666666"/>
                </a:solidFill>
                <a:effectLst/>
                <a:latin typeface="Droid Serif"/>
              </a:rPr>
              <a:t>Des connaissances basiques en programmation sont toutefois nécessaires pour pouvoir utiliser ce service.</a:t>
            </a:r>
            <a:endParaRPr lang="fr-FR" b="0" dirty="0">
              <a:effectLst/>
            </a:endParaRPr>
          </a:p>
        </p:txBody>
      </p:sp>
    </p:spTree>
    <p:extLst>
      <p:ext uri="{BB962C8B-B14F-4D97-AF65-F5344CB8AC3E}">
        <p14:creationId xmlns:p14="http://schemas.microsoft.com/office/powerpoint/2010/main" val="36278151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Voici les résultats qu’on obtient avec ce service.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On a d’une part une matrice de confusion, et d’autre part, un sommaire des performances du modèle de Microsoft.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La matrice de confusion est une excellente visualisation qui permet de résumé en coup d’œil les performances.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p>
        </p:txBody>
      </p:sp>
    </p:spTree>
    <p:extLst>
      <p:ext uri="{BB962C8B-B14F-4D97-AF65-F5344CB8AC3E}">
        <p14:creationId xmlns:p14="http://schemas.microsoft.com/office/powerpoint/2010/main" val="544025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On a par exemple 73.8% de tweet négatifs qui ont été prédit comme étant négatif et qui sont effectivement négatifs.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p>
        </p:txBody>
      </p:sp>
    </p:spTree>
    <p:extLst>
      <p:ext uri="{BB962C8B-B14F-4D97-AF65-F5344CB8AC3E}">
        <p14:creationId xmlns:p14="http://schemas.microsoft.com/office/powerpoint/2010/main" val="30281856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La précision (ou </a:t>
            </a:r>
            <a:r>
              <a:rPr lang="fr-FR" sz="1800" dirty="0" err="1"/>
              <a:t>accuracy</a:t>
            </a:r>
            <a:r>
              <a:rPr lang="fr-FR" sz="1800" dirty="0"/>
              <a:t>) est une métrique assez générale qui permet de bien résumer le modèle.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On a un résultat ici assez satisfaisant avec un score de 75% de précision globale.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C’est une des métriques qui nous servira à comparer les modèles entre eux.</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p>
          <a:p>
            <a:pPr marL="158750" indent="0">
              <a:buNone/>
            </a:pPr>
            <a:r>
              <a:rPr lang="fr-FR" sz="1800" dirty="0"/>
              <a:t>___</a:t>
            </a:r>
          </a:p>
          <a:p>
            <a:pPr marL="158750" indent="0">
              <a:buNone/>
            </a:pPr>
            <a:r>
              <a:rPr lang="fr-FR" sz="1800" b="0" i="0" dirty="0">
                <a:solidFill>
                  <a:srgbClr val="222222"/>
                </a:solidFill>
                <a:effectLst/>
                <a:latin typeface="Lato" panose="020F0502020204030203" pitchFamily="34" charset="0"/>
              </a:rPr>
              <a:t>Précision = TP/TP+FP</a:t>
            </a:r>
            <a:endParaRPr lang="fr-FR" sz="1800" dirty="0"/>
          </a:p>
        </p:txBody>
      </p:sp>
    </p:spTree>
    <p:extLst>
      <p:ext uri="{BB962C8B-B14F-4D97-AF65-F5344CB8AC3E}">
        <p14:creationId xmlns:p14="http://schemas.microsoft.com/office/powerpoint/2010/main" val="34805981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f69e31394d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f69e31394d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dirty="0"/>
              <a:t>Voyons maintenant l’approche suivante qui est le modèle sur mesure simple, avec Azure Machine Learning Designer.</a:t>
            </a:r>
          </a:p>
        </p:txBody>
      </p:sp>
    </p:spTree>
    <p:extLst>
      <p:ext uri="{BB962C8B-B14F-4D97-AF65-F5344CB8AC3E}">
        <p14:creationId xmlns:p14="http://schemas.microsoft.com/office/powerpoint/2010/main" val="36309811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Designer est une interface de glisser déposer utilisé pour entraîner et déployer des modèles dans le cloud. Comme pour cognitive services, en quelque clic on peut créer la ressource Machine Learning Studio et commencer à concevoir son modèle.</a:t>
            </a:r>
          </a:p>
        </p:txBody>
      </p:sp>
    </p:spTree>
    <p:extLst>
      <p:ext uri="{BB962C8B-B14F-4D97-AF65-F5344CB8AC3E}">
        <p14:creationId xmlns:p14="http://schemas.microsoft.com/office/powerpoint/2010/main" val="12132450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Voici le modèle sur mesure simple qui a été conçu. Pour rester dans le domaine du </a:t>
            </a:r>
            <a:r>
              <a:rPr lang="fr-FR" sz="1800" dirty="0" err="1"/>
              <a:t>deep</a:t>
            </a:r>
            <a:r>
              <a:rPr lang="fr-FR" sz="1800" dirty="0"/>
              <a:t> </a:t>
            </a:r>
            <a:r>
              <a:rPr lang="fr-FR" sz="1800" dirty="0" err="1"/>
              <a:t>learning</a:t>
            </a:r>
            <a:r>
              <a:rPr lang="fr-FR" sz="1800" dirty="0"/>
              <a:t>, c’est un modèle de réseaux neuronaux qui a été entraîné. Comme on peut le voir il n’y a aucun code. Cette solution est parfaite pour quelqu’un qui a un minimum de connaissance théorique mais qui n’a pas les compétences techniques suffisantes.</a:t>
            </a:r>
          </a:p>
        </p:txBody>
      </p:sp>
    </p:spTree>
    <p:extLst>
      <p:ext uri="{BB962C8B-B14F-4D97-AF65-F5344CB8AC3E}">
        <p14:creationId xmlns:p14="http://schemas.microsoft.com/office/powerpoint/2010/main" val="4615454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t>Voyons maintenant les résultats du modèles. Designer dispose également d’un moyen de visualisation de l’entraînement du modèle et de ses performances. On a une précision de 65%, ce qui est moins performant que l’approche api sur étagère. En revanche, cette solution est très accessible.</a:t>
            </a:r>
          </a:p>
        </p:txBody>
      </p:sp>
    </p:spTree>
    <p:extLst>
      <p:ext uri="{BB962C8B-B14F-4D97-AF65-F5344CB8AC3E}">
        <p14:creationId xmlns:p14="http://schemas.microsoft.com/office/powerpoint/2010/main" val="3757068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e93d74d5f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e93d74d5f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Commençons par présenter le projet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b="0" i="0" u="none" strike="noStrike" dirty="0">
                <a:solidFill>
                  <a:srgbClr val="666666"/>
                </a:solidFill>
                <a:effectLst/>
                <a:latin typeface="Droid Serif"/>
              </a:rPr>
              <a:t>Une fois le modèle entraîné et enregistré, on peut maintenant passer au déploiement du modèle en quelque clics. E</a:t>
            </a:r>
            <a:r>
              <a:rPr lang="fr-FR" sz="1800" dirty="0"/>
              <a:t>nsuite nous pouvons l’utiliser de la même manière que la solution clé en main que nous avons vue précédemment. </a:t>
            </a:r>
          </a:p>
        </p:txBody>
      </p:sp>
    </p:spTree>
    <p:extLst>
      <p:ext uri="{BB962C8B-B14F-4D97-AF65-F5344CB8AC3E}">
        <p14:creationId xmlns:p14="http://schemas.microsoft.com/office/powerpoint/2010/main" val="42423836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e93d74d5f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e93d74d5f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allons maintenant passer au modèle avancé sur mesure.</a:t>
            </a:r>
            <a:endParaRPr dirty="0"/>
          </a:p>
        </p:txBody>
      </p:sp>
    </p:spTree>
    <p:extLst>
      <p:ext uri="{BB962C8B-B14F-4D97-AF65-F5344CB8AC3E}">
        <p14:creationId xmlns:p14="http://schemas.microsoft.com/office/powerpoint/2010/main" val="35012124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 modèle avancé a été développé en local avec </a:t>
            </a:r>
            <a:r>
              <a:rPr lang="fr-FR" dirty="0" err="1"/>
              <a:t>jupyter</a:t>
            </a:r>
            <a:r>
              <a:rPr lang="fr-FR" dirty="0"/>
              <a:t> notebook, pour des raisons économiques. Une fois le modèle prêt, on pourra néanmoins utiliser Azure pour pouvoir déployer notre modèle et l’utiliser.</a:t>
            </a:r>
            <a:endParaRPr dirty="0"/>
          </a:p>
        </p:txBody>
      </p:sp>
    </p:spTree>
    <p:extLst>
      <p:ext uri="{BB962C8B-B14F-4D97-AF65-F5344CB8AC3E}">
        <p14:creationId xmlns:p14="http://schemas.microsoft.com/office/powerpoint/2010/main" val="36049750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Tx/>
              <a:buNone/>
            </a:pPr>
            <a:r>
              <a:rPr lang="fr-FR" dirty="0"/>
              <a:t>La librairie principale qui a été utilisée pour développer les modèles est </a:t>
            </a:r>
            <a:r>
              <a:rPr lang="fr-FR" dirty="0" err="1"/>
              <a:t>tensorflow</a:t>
            </a:r>
            <a:r>
              <a:rPr lang="fr-FR" dirty="0"/>
              <a:t>, avec </a:t>
            </a:r>
            <a:r>
              <a:rPr lang="fr-FR" dirty="0" err="1"/>
              <a:t>keras</a:t>
            </a:r>
            <a:r>
              <a:rPr lang="fr-FR" dirty="0"/>
              <a:t>. Cet outil est conçu pour répondre à des besoins d’entreprises rapidement et efficacement, avec des modules permettant de concevoir facilement des réseaux de neurones profond.</a:t>
            </a:r>
          </a:p>
          <a:p>
            <a:pPr marL="158750" indent="0">
              <a:buFontTx/>
              <a:buNone/>
            </a:pPr>
            <a:endParaRPr lang="fr-FR" dirty="0"/>
          </a:p>
          <a:p>
            <a:pPr marL="158750" indent="0">
              <a:buFontTx/>
              <a:buNone/>
            </a:pPr>
            <a:r>
              <a:rPr lang="fr-FR" dirty="0"/>
              <a:t>Avant de passer à la réalisation de modèles, nous devons préparer les données en amont.</a:t>
            </a:r>
          </a:p>
        </p:txBody>
      </p:sp>
    </p:spTree>
    <p:extLst>
      <p:ext uri="{BB962C8B-B14F-4D97-AF65-F5344CB8AC3E}">
        <p14:creationId xmlns:p14="http://schemas.microsoft.com/office/powerpoint/2010/main" val="1492072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À ce stade, les tweets sont encore des phrases normales. Nous devons appliquer deux processus avant de pouvoir entraîner les modèles. Le premier est le processus de tokenisation.</a:t>
            </a:r>
            <a:endParaRPr dirty="0"/>
          </a:p>
        </p:txBody>
      </p:sp>
    </p:spTree>
    <p:extLst>
      <p:ext uri="{BB962C8B-B14F-4D97-AF65-F5344CB8AC3E}">
        <p14:creationId xmlns:p14="http://schemas.microsoft.com/office/powerpoint/2010/main" val="2680556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Et le deuxième processus est le prolongement de mot. On expliquera en détail dans les prochaines diapo chacun des deux processus. </a:t>
            </a:r>
            <a:endParaRPr dirty="0"/>
          </a:p>
        </p:txBody>
      </p:sp>
    </p:spTree>
    <p:extLst>
      <p:ext uri="{BB962C8B-B14F-4D97-AF65-F5344CB8AC3E}">
        <p14:creationId xmlns:p14="http://schemas.microsoft.com/office/powerpoint/2010/main" val="1842663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 processus de tokenisation transforme une séquence de caractères en </a:t>
            </a:r>
            <a:r>
              <a:rPr lang="fr-FR" dirty="0" err="1"/>
              <a:t>token</a:t>
            </a:r>
            <a:r>
              <a:rPr lang="fr-FR" dirty="0"/>
              <a:t>. Cela signifie qu’il faut découper les phrases en morceaux et convertir chaque mot en un index.</a:t>
            </a:r>
          </a:p>
          <a:p>
            <a:pPr marL="0" lvl="0" indent="0" algn="l" rtl="0">
              <a:spcBef>
                <a:spcPts val="0"/>
              </a:spcBef>
              <a:spcAft>
                <a:spcPts val="0"/>
              </a:spcAft>
              <a:buNone/>
            </a:pPr>
            <a:r>
              <a:rPr lang="fr-FR" b="0" i="0" dirty="0">
                <a:solidFill>
                  <a:srgbClr val="000000"/>
                </a:solidFill>
                <a:effectLst/>
                <a:latin typeface="Helvetica Neue"/>
              </a:rPr>
              <a:t>Les modèles d'apprentissage profond (</a:t>
            </a:r>
            <a:r>
              <a:rPr lang="fr-FR" b="0" i="0" dirty="0" err="1">
                <a:solidFill>
                  <a:srgbClr val="000000"/>
                </a:solidFill>
                <a:effectLst/>
                <a:latin typeface="Helvetica Neue"/>
              </a:rPr>
              <a:t>deep</a:t>
            </a:r>
            <a:r>
              <a:rPr lang="fr-FR" b="0" i="0" dirty="0">
                <a:solidFill>
                  <a:srgbClr val="000000"/>
                </a:solidFill>
                <a:effectLst/>
                <a:latin typeface="Helvetica Neue"/>
              </a:rPr>
              <a:t> </a:t>
            </a:r>
            <a:r>
              <a:rPr lang="fr-FR" b="0" i="0" dirty="0" err="1">
                <a:solidFill>
                  <a:srgbClr val="000000"/>
                </a:solidFill>
                <a:effectLst/>
                <a:latin typeface="Helvetica Neue"/>
              </a:rPr>
              <a:t>learning</a:t>
            </a:r>
            <a:r>
              <a:rPr lang="fr-FR" b="0" i="0" dirty="0">
                <a:solidFill>
                  <a:srgbClr val="000000"/>
                </a:solidFill>
                <a:effectLst/>
                <a:latin typeface="Helvetica Neue"/>
              </a:rPr>
              <a:t>) ne prennent pas de texte brut en entrée : ils ne travaillent qu'avec des tenseurs numériques, c'est pourquoi cette étape est indispensable.</a:t>
            </a:r>
            <a:endParaRPr dirty="0"/>
          </a:p>
        </p:txBody>
      </p:sp>
    </p:spTree>
    <p:extLst>
      <p:ext uri="{BB962C8B-B14F-4D97-AF65-F5344CB8AC3E}">
        <p14:creationId xmlns:p14="http://schemas.microsoft.com/office/powerpoint/2010/main" val="36694760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Le prolongement de mot est une technique qui permet de représenter chaque mot d'un dictionnaire par un vecteur. Par exemple, les mots « helicopter » et « drone » sont représentés par des vecteurs relativement peu distants dans l'espace vectoriel.</a:t>
            </a:r>
          </a:p>
          <a:p>
            <a:pPr marL="158750" indent="0" algn="l">
              <a:buNone/>
            </a:pPr>
            <a:r>
              <a:rPr lang="fr-FR" b="0" i="0" dirty="0">
                <a:solidFill>
                  <a:srgbClr val="000000"/>
                </a:solidFill>
                <a:effectLst/>
                <a:latin typeface="Helvetica Neue"/>
              </a:rPr>
              <a:t>Cette technique diminue la dimension de la représentation des mots et facilite ainsi les tâches d'apprentissage des mots. Cette technique permet de capturer le contexte et la sémantique d'un mot en relation avec d'autres mots.</a:t>
            </a:r>
          </a:p>
        </p:txBody>
      </p:sp>
    </p:spTree>
    <p:extLst>
      <p:ext uri="{BB962C8B-B14F-4D97-AF65-F5344CB8AC3E}">
        <p14:creationId xmlns:p14="http://schemas.microsoft.com/office/powerpoint/2010/main" val="4019379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fr-FR" dirty="0"/>
              <a:t>Pour la méthode de plongement de mots nous avons utilisé 2 méthodes très populaires et reconnu efficace dans l’analyse de sentiments qui sont </a:t>
            </a:r>
            <a:r>
              <a:rPr lang="fr-FR" dirty="0" err="1"/>
              <a:t>GloVe</a:t>
            </a:r>
            <a:r>
              <a:rPr lang="fr-FR" dirty="0"/>
              <a:t> avec un modèle pré entrainé spécifiquement pour twitter, et </a:t>
            </a:r>
            <a:r>
              <a:rPr lang="fr-FR" dirty="0" err="1"/>
              <a:t>FastText</a:t>
            </a:r>
            <a:r>
              <a:rPr lang="fr-FR" dirty="0"/>
              <a:t>.</a:t>
            </a:r>
          </a:p>
          <a:p>
            <a:pPr marL="158750" indent="0">
              <a:buNone/>
            </a:pPr>
            <a:r>
              <a:rPr lang="fr-FR" dirty="0"/>
              <a:t>Même si l’objectif de ces 2 méthodes reste identique, le fonctionnement est bien sûr différent. En quelques mots, </a:t>
            </a:r>
            <a:r>
              <a:rPr lang="fr-FR" dirty="0" err="1"/>
              <a:t>FastText</a:t>
            </a:r>
            <a:r>
              <a:rPr lang="fr-FR" dirty="0"/>
              <a:t> utilise une technologie de réseau de neurones pour trouver des similarités tandis que </a:t>
            </a:r>
            <a:r>
              <a:rPr lang="fr-FR" dirty="0" err="1"/>
              <a:t>GloVe</a:t>
            </a:r>
            <a:r>
              <a:rPr lang="fr-FR" dirty="0"/>
              <a:t> se concentre sur les cooccurrences de mots.</a:t>
            </a:r>
          </a:p>
        </p:txBody>
      </p:sp>
    </p:spTree>
    <p:extLst>
      <p:ext uri="{BB962C8B-B14F-4D97-AF65-F5344CB8AC3E}">
        <p14:creationId xmlns:p14="http://schemas.microsoft.com/office/powerpoint/2010/main" val="3742129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L'étape suivante consiste à entraîner des modèles. On y verra plusieurs modèles :</a:t>
            </a:r>
          </a:p>
          <a:p>
            <a:pPr algn="l">
              <a:buFont typeface="Arial" panose="020B0604020202020204" pitchFamily="34" charset="0"/>
              <a:buChar char="•"/>
            </a:pPr>
            <a:r>
              <a:rPr lang="fr-FR" b="0" i="0" dirty="0">
                <a:solidFill>
                  <a:srgbClr val="000000"/>
                </a:solidFill>
                <a:effectLst/>
                <a:latin typeface="Helvetica Neue"/>
              </a:rPr>
              <a:t>On commence par un modèle de base </a:t>
            </a:r>
            <a:r>
              <a:rPr lang="fr-FR" b="0" i="0" dirty="0" err="1">
                <a:solidFill>
                  <a:srgbClr val="000000"/>
                </a:solidFill>
                <a:effectLst/>
                <a:latin typeface="Helvetica Neue"/>
              </a:rPr>
              <a:t>Keras</a:t>
            </a:r>
            <a:r>
              <a:rPr lang="fr-FR" b="0" i="0" dirty="0">
                <a:solidFill>
                  <a:srgbClr val="000000"/>
                </a:solidFill>
                <a:effectLst/>
                <a:latin typeface="Helvetica Neue"/>
              </a:rPr>
              <a:t> </a:t>
            </a:r>
            <a:r>
              <a:rPr lang="fr-FR" b="1" i="0" dirty="0" err="1">
                <a:solidFill>
                  <a:srgbClr val="000000"/>
                </a:solidFill>
                <a:effectLst/>
                <a:latin typeface="Helvetica Neue"/>
              </a:rPr>
              <a:t>SimpleRNN</a:t>
            </a:r>
            <a:r>
              <a:rPr lang="fr-FR" b="0" i="0" dirty="0">
                <a:solidFill>
                  <a:srgbClr val="000000"/>
                </a:solidFill>
                <a:effectLst/>
                <a:latin typeface="Helvetica Neue"/>
              </a:rPr>
              <a:t>, sur lequel on se basera pour évaluer les performances des modèles plus avancés.</a:t>
            </a:r>
          </a:p>
          <a:p>
            <a:pPr algn="l">
              <a:buFont typeface="Arial" panose="020B0604020202020204" pitchFamily="34" charset="0"/>
              <a:buChar char="•"/>
            </a:pPr>
            <a:r>
              <a:rPr lang="fr-FR" b="0" i="0" dirty="0">
                <a:solidFill>
                  <a:srgbClr val="000000"/>
                </a:solidFill>
                <a:effectLst/>
                <a:latin typeface="Helvetica Neue"/>
              </a:rPr>
              <a:t>On verra le modèle avancé </a:t>
            </a:r>
            <a:r>
              <a:rPr lang="fr-FR" b="1" i="0" dirty="0">
                <a:solidFill>
                  <a:srgbClr val="000000"/>
                </a:solidFill>
                <a:effectLst/>
                <a:latin typeface="Helvetica Neue"/>
              </a:rPr>
              <a:t>LSTM</a:t>
            </a:r>
            <a:r>
              <a:rPr lang="fr-FR" b="0" i="0" dirty="0">
                <a:solidFill>
                  <a:srgbClr val="000000"/>
                </a:solidFill>
                <a:effectLst/>
                <a:latin typeface="Helvetica Neue"/>
              </a:rPr>
              <a:t>.</a:t>
            </a:r>
          </a:p>
          <a:p>
            <a:pPr algn="l">
              <a:buFont typeface="Arial" panose="020B0604020202020204" pitchFamily="34" charset="0"/>
              <a:buChar char="•"/>
            </a:pPr>
            <a:r>
              <a:rPr lang="fr-FR" b="0" i="0" dirty="0">
                <a:solidFill>
                  <a:srgbClr val="000000"/>
                </a:solidFill>
                <a:effectLst/>
                <a:latin typeface="Helvetica Neue"/>
              </a:rPr>
              <a:t>Et pour finir, le modèle avancé </a:t>
            </a:r>
            <a:r>
              <a:rPr lang="fr-FR" b="1" i="0" dirty="0">
                <a:solidFill>
                  <a:srgbClr val="000000"/>
                </a:solidFill>
                <a:effectLst/>
                <a:latin typeface="Helvetica Neue"/>
              </a:rPr>
              <a:t>BERT </a:t>
            </a:r>
            <a:r>
              <a:rPr lang="fr-FR" b="0" i="0" dirty="0">
                <a:solidFill>
                  <a:srgbClr val="000000"/>
                </a:solidFill>
                <a:effectLst/>
                <a:latin typeface="Helvetica Neue"/>
              </a:rPr>
              <a:t>conçu par Google.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313489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1da39008e_0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e1da39008e_0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Air Paradis est une compagnie aérienne qui souhaiterait avoir un outil de contrôle de sa réputation sur les réseaux, et en particulier, twitter. Afin d’éviter les </a:t>
            </a:r>
            <a:r>
              <a:rPr lang="fr-FR" dirty="0" err="1"/>
              <a:t>bad</a:t>
            </a:r>
            <a:r>
              <a:rPr lang="fr-FR" dirty="0"/>
              <a:t> buzz.</a:t>
            </a:r>
            <a:endParaRPr dirty="0"/>
          </a:p>
        </p:txBody>
      </p:sp>
    </p:spTree>
    <p:extLst>
      <p:ext uri="{BB962C8B-B14F-4D97-AF65-F5344CB8AC3E}">
        <p14:creationId xmlns:p14="http://schemas.microsoft.com/office/powerpoint/2010/main" val="34800308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Ici nous allons utiliser une méthode avancée de l’IA appelée le </a:t>
            </a:r>
            <a:r>
              <a:rPr lang="fr-FR" dirty="0" err="1"/>
              <a:t>Deeplearning</a:t>
            </a:r>
            <a:r>
              <a:rPr lang="fr-FR" dirty="0"/>
              <a:t> on nous construirons des réseaux de neurones pour répondre à notre problème avec encore plus d’efficacité.</a:t>
            </a:r>
          </a:p>
          <a:p>
            <a:pPr marL="158750" indent="0">
              <a:buNone/>
            </a:pPr>
            <a:r>
              <a:rPr lang="fr-FR" dirty="0"/>
              <a:t>Un réseau de neurone est constituée de plusieurs couches :</a:t>
            </a:r>
          </a:p>
          <a:p>
            <a:pPr marL="457200" indent="-298450"/>
            <a:r>
              <a:rPr lang="fr-FR" dirty="0"/>
              <a:t>La première couche, en rouge, sert à y faire entrer nos données</a:t>
            </a:r>
          </a:p>
          <a:p>
            <a:pPr marL="457200" indent="-298450"/>
            <a:r>
              <a:rPr lang="fr-FR" dirty="0"/>
              <a:t>Les couches suivantes, en orange, apprennent à partir des données</a:t>
            </a:r>
          </a:p>
          <a:p>
            <a:pPr marL="457200" indent="-298450"/>
            <a:r>
              <a:rPr lang="fr-FR" dirty="0"/>
              <a:t>Et la dernière couche, en bleu, nous sort la réponse de son apprentissage</a:t>
            </a:r>
          </a:p>
          <a:p>
            <a:pPr marL="158750" indent="0" algn="l">
              <a:buNone/>
            </a:pPr>
            <a:endParaRPr lang="fr-FR" b="0" i="0" dirty="0">
              <a:solidFill>
                <a:srgbClr val="000000"/>
              </a:solidFill>
              <a:effectLst/>
              <a:latin typeface="Helvetica Neue"/>
            </a:endParaRPr>
          </a:p>
        </p:txBody>
      </p:sp>
    </p:spTree>
    <p:extLst>
      <p:ext uri="{BB962C8B-B14F-4D97-AF65-F5344CB8AC3E}">
        <p14:creationId xmlns:p14="http://schemas.microsoft.com/office/powerpoint/2010/main" val="27654388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Nous avons plusieurs méthodes de pré-traitement de texte et nous avons plusieurs méthode de prolongement de mots.</a:t>
            </a:r>
          </a:p>
          <a:p>
            <a:pPr marL="158750" indent="0" algn="l">
              <a:buNone/>
            </a:pPr>
            <a:r>
              <a:rPr lang="fr-FR" b="0" i="0" dirty="0">
                <a:solidFill>
                  <a:srgbClr val="000000"/>
                </a:solidFill>
                <a:effectLst/>
                <a:latin typeface="Helvetica Neue"/>
              </a:rPr>
              <a:t>Il est donc possible de créer une </a:t>
            </a:r>
            <a:r>
              <a:rPr lang="fr-FR" b="0" i="0" dirty="0" err="1">
                <a:solidFill>
                  <a:srgbClr val="000000"/>
                </a:solidFill>
                <a:effectLst/>
                <a:latin typeface="Helvetica Neue"/>
              </a:rPr>
              <a:t>baseline</a:t>
            </a:r>
            <a:r>
              <a:rPr lang="fr-FR" b="0" i="0" dirty="0">
                <a:solidFill>
                  <a:srgbClr val="000000"/>
                </a:solidFill>
                <a:effectLst/>
                <a:latin typeface="Helvetica Neue"/>
              </a:rPr>
              <a:t> pour chacune des combinaisons possibles.</a:t>
            </a:r>
          </a:p>
        </p:txBody>
      </p:sp>
    </p:spTree>
    <p:extLst>
      <p:ext uri="{BB962C8B-B14F-4D97-AF65-F5344CB8AC3E}">
        <p14:creationId xmlns:p14="http://schemas.microsoft.com/office/powerpoint/2010/main" val="16315851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Les deux principales métriques qui vont nous intéresser est le nombre de faux positif et le score de précision.</a:t>
            </a:r>
          </a:p>
        </p:txBody>
      </p:sp>
    </p:spTree>
    <p:extLst>
      <p:ext uri="{BB962C8B-B14F-4D97-AF65-F5344CB8AC3E}">
        <p14:creationId xmlns:p14="http://schemas.microsoft.com/office/powerpoint/2010/main" val="15199730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Ici, on obtient un résultat nettement meilleur avec le LSTM qu’avec la </a:t>
            </a:r>
            <a:r>
              <a:rPr lang="fr-FR" b="0" i="0" dirty="0" err="1">
                <a:solidFill>
                  <a:srgbClr val="000000"/>
                </a:solidFill>
                <a:effectLst/>
                <a:latin typeface="Helvetica Neue"/>
              </a:rPr>
              <a:t>baseline</a:t>
            </a:r>
            <a:r>
              <a:rPr lang="fr-FR" b="0" i="0" dirty="0">
                <a:solidFill>
                  <a:srgbClr val="000000"/>
                </a:solidFill>
                <a:effectLst/>
                <a:latin typeface="Helvetica Neue"/>
              </a:rPr>
              <a:t>. La combinaison LSTM avec </a:t>
            </a:r>
            <a:r>
              <a:rPr lang="fr-FR" b="0" i="0" dirty="0" err="1">
                <a:solidFill>
                  <a:srgbClr val="000000"/>
                </a:solidFill>
                <a:effectLst/>
                <a:latin typeface="Helvetica Neue"/>
              </a:rPr>
              <a:t>Glove</a:t>
            </a:r>
            <a:r>
              <a:rPr lang="fr-FR" b="0" i="0" dirty="0">
                <a:solidFill>
                  <a:srgbClr val="000000"/>
                </a:solidFill>
                <a:effectLst/>
                <a:latin typeface="Helvetica Neue"/>
              </a:rPr>
              <a:t> est le modèle gagnant de cette étude. C’est le modèle qui a été choisis pour y effectuer une optimisation des hyperparamètres. On voit qu’après optimisation, on obtient le meilleur score de précision avec un nombre de faux positifs le plus bas.</a:t>
            </a:r>
          </a:p>
        </p:txBody>
      </p:sp>
    </p:spTree>
    <p:extLst>
      <p:ext uri="{BB962C8B-B14F-4D97-AF65-F5344CB8AC3E}">
        <p14:creationId xmlns:p14="http://schemas.microsoft.com/office/powerpoint/2010/main" val="8412264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Voici maintenant les résultats avec BERT comparé au modèle LSTM. Contrairement aux autres modèles, BERT est un modèle déjà pré-entraîné, il n’y a donc pas besoins de le combiner avec des prolongement de mot ou des pré-traitements de texte. Le modèle obtient un score tout à fait raisonnable de 70% de précision. En revanche, le temps d’entraînement est nettement supérieur aux autres modèles.</a:t>
            </a:r>
          </a:p>
        </p:txBody>
      </p:sp>
    </p:spTree>
    <p:extLst>
      <p:ext uri="{BB962C8B-B14F-4D97-AF65-F5344CB8AC3E}">
        <p14:creationId xmlns:p14="http://schemas.microsoft.com/office/powerpoint/2010/main" val="17001736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Le gagnant des modèles avancés est le LSTM + </a:t>
            </a:r>
            <a:r>
              <a:rPr lang="fr-FR" b="0" i="0" dirty="0" err="1">
                <a:solidFill>
                  <a:srgbClr val="000000"/>
                </a:solidFill>
                <a:effectLst/>
                <a:latin typeface="Helvetica Neue"/>
              </a:rPr>
              <a:t>Glove</a:t>
            </a:r>
            <a:r>
              <a:rPr lang="fr-FR" b="0" i="0" dirty="0">
                <a:solidFill>
                  <a:srgbClr val="000000"/>
                </a:solidFill>
                <a:effectLst/>
                <a:latin typeface="Helvetica Neue"/>
              </a:rPr>
              <a:t> après </a:t>
            </a:r>
            <a:r>
              <a:rPr lang="fr-FR" b="0" i="0" dirty="0" err="1">
                <a:solidFill>
                  <a:srgbClr val="000000"/>
                </a:solidFill>
                <a:effectLst/>
                <a:latin typeface="Helvetica Neue"/>
              </a:rPr>
              <a:t>hyperoptimisation</a:t>
            </a:r>
            <a:r>
              <a:rPr lang="fr-FR" b="0" i="0" dirty="0">
                <a:solidFill>
                  <a:srgbClr val="000000"/>
                </a:solidFill>
                <a:effectLst/>
                <a:latin typeface="Helvetica Neue"/>
              </a:rPr>
              <a:t> avec le nombre de faux positifs le moins élevé de tous les modèles et un score de précision le plus élevé de 73,2%.</a:t>
            </a:r>
          </a:p>
        </p:txBody>
      </p:sp>
    </p:spTree>
    <p:extLst>
      <p:ext uri="{BB962C8B-B14F-4D97-AF65-F5344CB8AC3E}">
        <p14:creationId xmlns:p14="http://schemas.microsoft.com/office/powerpoint/2010/main" val="20804533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Maintenant que nous avons notre modèle, on peut passer au déploiement sur Azure. En quelque lignes de codes, le modèle est déployé et prêt à l’emploi.</a:t>
            </a:r>
          </a:p>
        </p:txBody>
      </p:sp>
    </p:spTree>
    <p:extLst>
      <p:ext uri="{BB962C8B-B14F-4D97-AF65-F5344CB8AC3E}">
        <p14:creationId xmlns:p14="http://schemas.microsoft.com/office/powerpoint/2010/main" val="38915235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Voici un exemple d’utilisation du code. Comme une api, il suffit d’envoyer une requête avec un texte vers le bon point de terminaison. Le score renvoyé va de 0 à 1. Comme on peut le voir dans l’exemple, « </a:t>
            </a:r>
            <a:r>
              <a:rPr lang="fr-FR" b="0" i="0" dirty="0" err="1">
                <a:solidFill>
                  <a:srgbClr val="000000"/>
                </a:solidFill>
                <a:effectLst/>
                <a:latin typeface="Helvetica Neue"/>
              </a:rPr>
              <a:t>she</a:t>
            </a:r>
            <a:r>
              <a:rPr lang="fr-FR" b="0" i="0" dirty="0">
                <a:solidFill>
                  <a:srgbClr val="000000"/>
                </a:solidFill>
                <a:effectLst/>
                <a:latin typeface="Helvetica Neue"/>
              </a:rPr>
              <a:t> </a:t>
            </a:r>
            <a:r>
              <a:rPr lang="fr-FR" b="0" i="0" dirty="0" err="1">
                <a:solidFill>
                  <a:srgbClr val="000000"/>
                </a:solidFill>
                <a:effectLst/>
                <a:latin typeface="Helvetica Neue"/>
              </a:rPr>
              <a:t>was</a:t>
            </a:r>
            <a:r>
              <a:rPr lang="fr-FR" b="0" i="0" dirty="0">
                <a:solidFill>
                  <a:srgbClr val="000000"/>
                </a:solidFill>
                <a:effectLst/>
                <a:latin typeface="Helvetica Neue"/>
              </a:rPr>
              <a:t> in love » a été prédit comme positif à 99%.</a:t>
            </a:r>
          </a:p>
        </p:txBody>
      </p:sp>
    </p:spTree>
    <p:extLst>
      <p:ext uri="{BB962C8B-B14F-4D97-AF65-F5344CB8AC3E}">
        <p14:creationId xmlns:p14="http://schemas.microsoft.com/office/powerpoint/2010/main" val="19054439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b6f45d4e6e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b6f45d4e6e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a:rPr>
              <a:t>En conclusion, l'analyse des sentiments n'est pas une tâche facile, comme c'est le cas pour le traitement du langage naturel. Les tweets ont tendance à être bruités et à utiliser de nombreuses formes différentes pour les mots, ce qui peut constituer un problème pour leur analyse. Cependant, la quantité de données et le prétraitement des données ont beaucoup aidé ce projet à obtenir de bons résultats.</a:t>
            </a:r>
            <a:endParaRPr dirty="0"/>
          </a:p>
        </p:txBody>
      </p:sp>
    </p:spTree>
    <p:extLst>
      <p:ext uri="{BB962C8B-B14F-4D97-AF65-F5344CB8AC3E}">
        <p14:creationId xmlns:p14="http://schemas.microsoft.com/office/powerpoint/2010/main" val="17179326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b="0" i="0" dirty="0">
                <a:solidFill>
                  <a:srgbClr val="000000"/>
                </a:solidFill>
                <a:effectLst/>
                <a:latin typeface="Helvetica Neue"/>
              </a:rPr>
              <a:t>Chacun des modèles a été testé avec le même set de test.</a:t>
            </a:r>
          </a:p>
          <a:p>
            <a:pPr marL="158750" indent="0" algn="l">
              <a:buNone/>
            </a:pPr>
            <a:endParaRPr lang="fr-FR" b="0" i="0" dirty="0">
              <a:solidFill>
                <a:srgbClr val="000000"/>
              </a:solidFill>
              <a:effectLst/>
              <a:latin typeface="Helvetica Neue"/>
            </a:endParaRPr>
          </a:p>
          <a:p>
            <a:pPr marL="158750" indent="0" algn="l">
              <a:buNone/>
            </a:pPr>
            <a:r>
              <a:rPr lang="fr-FR" b="0" i="0" dirty="0">
                <a:solidFill>
                  <a:srgbClr val="000000"/>
                </a:solidFill>
                <a:effectLst/>
                <a:latin typeface="Helvetica Neue"/>
              </a:rPr>
              <a:t>Le modèle avancé est le modèle avec lequel on a le moins de faux positifs avec 230. Le modèle de </a:t>
            </a:r>
            <a:r>
              <a:rPr lang="fr-FR" b="0" i="0" dirty="0" err="1">
                <a:solidFill>
                  <a:srgbClr val="000000"/>
                </a:solidFill>
                <a:effectLst/>
                <a:latin typeface="Helvetica Neue"/>
              </a:rPr>
              <a:t>microsoft</a:t>
            </a:r>
            <a:r>
              <a:rPr lang="fr-FR" b="0" i="0" dirty="0">
                <a:solidFill>
                  <a:srgbClr val="000000"/>
                </a:solidFill>
                <a:effectLst/>
                <a:latin typeface="Helvetica Neue"/>
              </a:rPr>
              <a:t> avec cognitive services a la plus grande précision avec 75% avec le LSTM qui a 73%. En revanche le nombre de faux positif est assez élevé avec 420. Sur les faux positifs, </a:t>
            </a:r>
            <a:r>
              <a:rPr lang="fr-FR" b="0" i="0" dirty="0" err="1">
                <a:solidFill>
                  <a:srgbClr val="000000"/>
                </a:solidFill>
                <a:effectLst/>
                <a:latin typeface="Helvetica Neue"/>
              </a:rPr>
              <a:t>microsoft</a:t>
            </a:r>
            <a:r>
              <a:rPr lang="fr-FR" b="0" i="0" dirty="0">
                <a:solidFill>
                  <a:srgbClr val="000000"/>
                </a:solidFill>
                <a:effectLst/>
                <a:latin typeface="Helvetica Neue"/>
              </a:rPr>
              <a:t> designer arrive en deuxième mais dispose d’une précision assez faible avec 66%. Le choix se porterai donc sur la solution du modèle avancé.</a:t>
            </a:r>
          </a:p>
          <a:p>
            <a:pPr marL="158750" indent="0" algn="l">
              <a:buNone/>
            </a:pPr>
            <a:endParaRPr lang="fr-FR" b="0" i="0" dirty="0">
              <a:solidFill>
                <a:srgbClr val="000000"/>
              </a:solidFill>
              <a:effectLst/>
              <a:latin typeface="Helvetica Neue"/>
            </a:endParaRPr>
          </a:p>
          <a:p>
            <a:pPr marL="158750" indent="0" algn="l">
              <a:buNone/>
            </a:pPr>
            <a:r>
              <a:rPr lang="fr-FR" b="0" i="0" dirty="0">
                <a:solidFill>
                  <a:srgbClr val="000000"/>
                </a:solidFill>
                <a:effectLst/>
                <a:latin typeface="Helvetica Neue"/>
              </a:rPr>
              <a:t>Le modèle pourrait être amélioré en ajoutant de nouvelles techniques de prétraitement de données et avec d'autres architectures de modèles recommandées pour l'analyse des sentiments tel que le </a:t>
            </a:r>
            <a:r>
              <a:rPr lang="fr-FR" b="1" i="0" dirty="0">
                <a:solidFill>
                  <a:srgbClr val="000000"/>
                </a:solidFill>
                <a:effectLst/>
                <a:latin typeface="Helvetica Neue"/>
              </a:rPr>
              <a:t>LSTM bidirectionnels</a:t>
            </a:r>
            <a:r>
              <a:rPr lang="fr-FR" b="0" i="0" dirty="0">
                <a:solidFill>
                  <a:srgbClr val="000000"/>
                </a:solidFill>
                <a:effectLst/>
                <a:latin typeface="Helvetica Neue"/>
              </a:rPr>
              <a:t>.</a:t>
            </a:r>
          </a:p>
        </p:txBody>
      </p:sp>
    </p:spTree>
    <p:extLst>
      <p:ext uri="{BB962C8B-B14F-4D97-AF65-F5344CB8AC3E}">
        <p14:creationId xmlns:p14="http://schemas.microsoft.com/office/powerpoint/2010/main" val="3423514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e392de348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e392de348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Voici chacune des solutions qui ont été envisagées pour cette mission, on a :</a:t>
            </a:r>
          </a:p>
          <a:p>
            <a:pPr marL="171450" lvl="0" indent="-171450" algn="l" rtl="0">
              <a:spcBef>
                <a:spcPts val="0"/>
              </a:spcBef>
              <a:spcAft>
                <a:spcPts val="0"/>
              </a:spcAft>
            </a:pPr>
            <a:r>
              <a:rPr lang="fr-FR" dirty="0"/>
              <a:t>Azure cognitive : qui est l’utilisation d’un modèle déjà entraîné par Microsoft.</a:t>
            </a:r>
          </a:p>
          <a:p>
            <a:pPr marL="171450" lvl="0" indent="-171450" algn="l" rtl="0">
              <a:spcBef>
                <a:spcPts val="0"/>
              </a:spcBef>
              <a:spcAft>
                <a:spcPts val="0"/>
              </a:spcAft>
            </a:pPr>
            <a:r>
              <a:rPr lang="fr-FR" dirty="0"/>
              <a:t>Azure ML studio avec lequel on pourra concevoir un modèle simple sans code.</a:t>
            </a:r>
          </a:p>
          <a:p>
            <a:pPr marL="171450" lvl="0" indent="-171450" algn="l" rtl="0">
              <a:spcBef>
                <a:spcPts val="0"/>
              </a:spcBef>
              <a:spcAft>
                <a:spcPts val="0"/>
              </a:spcAft>
            </a:pPr>
            <a:r>
              <a:rPr lang="fr-FR" dirty="0"/>
              <a:t>Azure Notebook avec lequel on pourra développer un modèle avancé sur mesure.</a:t>
            </a:r>
          </a:p>
        </p:txBody>
      </p:sp>
    </p:spTree>
    <p:extLst>
      <p:ext uri="{BB962C8B-B14F-4D97-AF65-F5344CB8AC3E}">
        <p14:creationId xmlns:p14="http://schemas.microsoft.com/office/powerpoint/2010/main" val="21841116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6f45d4e6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sz="1100" b="1" i="0" u="none" strike="noStrike" baseline="0" dirty="0">
                <a:solidFill>
                  <a:srgbClr val="666666"/>
                </a:solidFill>
                <a:latin typeface="DroidSerif-Bold"/>
              </a:rPr>
              <a:t>Que choisir ?</a:t>
            </a:r>
          </a:p>
          <a:p>
            <a:pPr marL="158750" indent="0" algn="l">
              <a:buNone/>
            </a:pPr>
            <a:r>
              <a:rPr lang="fr-FR" sz="1100" b="1" i="0" u="none" strike="noStrike" baseline="0" dirty="0">
                <a:solidFill>
                  <a:srgbClr val="666666"/>
                </a:solidFill>
                <a:latin typeface="DroidSerif-Bold"/>
              </a:rPr>
              <a:t>Cognitive Services est bien si:</a:t>
            </a:r>
          </a:p>
          <a:p>
            <a:pPr marL="457200" indent="-298450" algn="l"/>
            <a:r>
              <a:rPr lang="fr-FR" sz="1100" b="0" i="0" u="none" strike="noStrike" baseline="0" dirty="0">
                <a:solidFill>
                  <a:srgbClr val="666666"/>
                </a:solidFill>
                <a:latin typeface="DroidSerif-Regular"/>
              </a:rPr>
              <a:t>On est contraint par le temps et qu’on veut quelque chose de directement opérationnel, alors c’est une bonne solution.</a:t>
            </a:r>
          </a:p>
          <a:p>
            <a:pPr marL="457200" indent="-298450" algn="l"/>
            <a:r>
              <a:rPr lang="fr-FR" sz="1100" b="0" i="0" u="none" strike="noStrike" baseline="0" dirty="0">
                <a:solidFill>
                  <a:srgbClr val="666666"/>
                </a:solidFill>
                <a:latin typeface="DroidSerif-Regular"/>
              </a:rPr>
              <a:t>Si on a pas de connaissance en IA.</a:t>
            </a:r>
          </a:p>
          <a:p>
            <a:pPr marL="158750" indent="0" algn="l">
              <a:buNone/>
            </a:pPr>
            <a:endParaRPr lang="fr-FR" sz="1100" b="0" i="0" u="none" strike="noStrike" baseline="0" dirty="0">
              <a:solidFill>
                <a:srgbClr val="666666"/>
              </a:solidFill>
              <a:latin typeface="DroidSerif-Regular"/>
            </a:endParaRPr>
          </a:p>
          <a:p>
            <a:pPr marL="158750" indent="0" algn="l">
              <a:buNone/>
            </a:pPr>
            <a:r>
              <a:rPr lang="fr-FR" sz="1100" b="1" i="0" u="none" strike="noStrike" baseline="0" dirty="0">
                <a:solidFill>
                  <a:srgbClr val="666666"/>
                </a:solidFill>
                <a:latin typeface="DroidSerif-Bold"/>
              </a:rPr>
              <a:t>Le Designer est bien si :</a:t>
            </a:r>
          </a:p>
          <a:p>
            <a:pPr marL="457200" indent="-298450" algn="l"/>
            <a:r>
              <a:rPr lang="fr-FR" sz="1100" b="0" i="0" u="none" strike="noStrike" baseline="0" dirty="0">
                <a:solidFill>
                  <a:srgbClr val="666666"/>
                </a:solidFill>
                <a:latin typeface="DroidSerif-Regular"/>
              </a:rPr>
              <a:t>On veut une solution rapide sans coder.</a:t>
            </a:r>
          </a:p>
          <a:p>
            <a:pPr marL="457200" indent="-298450" algn="l"/>
            <a:r>
              <a:rPr lang="fr-FR" sz="1100" b="0" i="0" u="none" strike="noStrike" baseline="0" dirty="0">
                <a:solidFill>
                  <a:srgbClr val="666666"/>
                </a:solidFill>
                <a:latin typeface="DroidSerif-Regular"/>
              </a:rPr>
              <a:t>Ou si on souhaite avoir un peu plus de contrôle sur le modèle.</a:t>
            </a:r>
          </a:p>
          <a:p>
            <a:pPr marL="158750" indent="0" algn="l">
              <a:buNone/>
            </a:pPr>
            <a:endParaRPr lang="fr-FR" sz="1100" b="0" i="0" u="none" strike="noStrike" baseline="0" dirty="0">
              <a:solidFill>
                <a:srgbClr val="666666"/>
              </a:solidFill>
              <a:latin typeface="DroidSerif-Regular"/>
            </a:endParaRPr>
          </a:p>
          <a:p>
            <a:pPr marL="158750" indent="0" algn="l">
              <a:buNone/>
            </a:pPr>
            <a:r>
              <a:rPr lang="fr-FR" sz="1100" b="1" i="0" u="none" strike="noStrike" baseline="0" dirty="0">
                <a:solidFill>
                  <a:srgbClr val="666666"/>
                </a:solidFill>
                <a:latin typeface="DroidSerif-Bold"/>
              </a:rPr>
              <a:t>Azure Notebook avec un modèle avancé si :</a:t>
            </a:r>
          </a:p>
          <a:p>
            <a:pPr marL="457200" indent="-298450" algn="l"/>
            <a:r>
              <a:rPr lang="fr-FR" sz="1100" b="0" i="0" u="none" strike="noStrike" baseline="0" dirty="0">
                <a:solidFill>
                  <a:srgbClr val="666666"/>
                </a:solidFill>
                <a:latin typeface="DroidSerif-Regular"/>
              </a:rPr>
              <a:t>On a à disposition des développeurs expérimentés en IA.</a:t>
            </a:r>
          </a:p>
          <a:p>
            <a:pPr marL="457200" indent="-298450" algn="l"/>
            <a:r>
              <a:rPr lang="fr-FR" sz="1100" b="0" i="0" u="none" strike="noStrike" baseline="0" dirty="0">
                <a:solidFill>
                  <a:srgbClr val="666666"/>
                </a:solidFill>
                <a:latin typeface="DroidSerif-Regular"/>
              </a:rPr>
              <a:t>Si on veut un haut niveau de personnalisation sur le modèle.</a:t>
            </a:r>
            <a:endParaRPr lang="fr-FR" b="0" i="0" dirty="0">
              <a:solidFill>
                <a:srgbClr val="000000"/>
              </a:solidFill>
              <a:effectLst/>
              <a:latin typeface="Helvetica Neue"/>
            </a:endParaRPr>
          </a:p>
        </p:txBody>
      </p:sp>
    </p:spTree>
    <p:extLst>
      <p:ext uri="{BB962C8B-B14F-4D97-AF65-F5344CB8AC3E}">
        <p14:creationId xmlns:p14="http://schemas.microsoft.com/office/powerpoint/2010/main" val="42897231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b6f45d4e6e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b6f45d4e6e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Merci de m’avoir écouté, avez-vous des questions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b6f45d4e6e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b6f45d4e6e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Avant d’aborder les modèles d’intelligence artificielle, nous allons commencer par le pré traitement des données. Cette étape est nécessaire pour faciliter l’apprentissage du texte par la machine.</a:t>
            </a:r>
            <a:endParaRPr dirty="0"/>
          </a:p>
        </p:txBody>
      </p:sp>
    </p:spTree>
    <p:extLst>
      <p:ext uri="{BB962C8B-B14F-4D97-AF65-F5344CB8AC3E}">
        <p14:creationId xmlns:p14="http://schemas.microsoft.com/office/powerpoint/2010/main" val="2881320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e876effa2d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e876effa2d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données sur lesquels nous allons travailler sont des tweets. C’est une très grande base de données avec 1million600k tweets. On a autant de tweet positif que de tweet </a:t>
            </a:r>
            <a:r>
              <a:rPr lang="fr-FR" dirty="0" err="1"/>
              <a:t>negatif</a:t>
            </a:r>
            <a:r>
              <a:rPr lang="fr-FR" dirty="0"/>
              <a:t>.</a:t>
            </a:r>
            <a:endParaRPr dirty="0"/>
          </a:p>
        </p:txBody>
      </p:sp>
    </p:spTree>
    <p:extLst>
      <p:ext uri="{BB962C8B-B14F-4D97-AF65-F5344CB8AC3E}">
        <p14:creationId xmlns:p14="http://schemas.microsoft.com/office/powerpoint/2010/main" val="349665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f977a7e5a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f977a7e5a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Helvetica Neue"/>
              </a:rPr>
              <a:t>Voici à quoi ressemble les données.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0" dirty="0">
                <a:solidFill>
                  <a:srgbClr val="000000"/>
                </a:solidFill>
                <a:effectLst/>
                <a:latin typeface="Helvetica Neue"/>
              </a:rPr>
              <a:t>La colonne </a:t>
            </a:r>
            <a:r>
              <a:rPr lang="fr-FR" b="1" i="0" dirty="0" err="1">
                <a:solidFill>
                  <a:srgbClr val="000000"/>
                </a:solidFill>
                <a:effectLst/>
                <a:latin typeface="Helvetica Neue"/>
              </a:rPr>
              <a:t>target</a:t>
            </a:r>
            <a:r>
              <a:rPr lang="fr-FR" b="1" i="0" dirty="0">
                <a:solidFill>
                  <a:srgbClr val="000000"/>
                </a:solidFill>
                <a:effectLst/>
                <a:latin typeface="Helvetica Neue"/>
              </a:rPr>
              <a:t> </a:t>
            </a:r>
            <a:r>
              <a:rPr lang="fr-FR" b="0" i="0" dirty="0">
                <a:solidFill>
                  <a:srgbClr val="000000"/>
                </a:solidFill>
                <a:effectLst/>
                <a:latin typeface="Helvetica Neue"/>
              </a:rPr>
              <a:t>est la cible de notre étude. À savoir : si le tweet est positif ou négatif. Si le commentaire est négatif, alors la valeur est 0. Si le commentaire est positif, la valeur est 4.</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i="0" dirty="0">
                <a:solidFill>
                  <a:srgbClr val="000000"/>
                </a:solidFill>
                <a:effectLst/>
                <a:latin typeface="Helvetica Neue"/>
              </a:rPr>
              <a:t>La colonne </a:t>
            </a:r>
            <a:r>
              <a:rPr lang="fr-FR" b="1" i="0" dirty="0" err="1">
                <a:solidFill>
                  <a:srgbClr val="000000"/>
                </a:solidFill>
                <a:effectLst/>
                <a:latin typeface="Helvetica Neue"/>
              </a:rPr>
              <a:t>text</a:t>
            </a:r>
            <a:r>
              <a:rPr lang="fr-FR" b="0" i="0" dirty="0">
                <a:solidFill>
                  <a:srgbClr val="000000"/>
                </a:solidFill>
                <a:effectLst/>
                <a:latin typeface="Helvetica Neue"/>
              </a:rPr>
              <a:t> est le contenu du tweet.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b="0" i="0" dirty="0">
              <a:solidFill>
                <a:srgbClr val="000000"/>
              </a:solidFill>
              <a:effectLst/>
              <a:latin typeface="Helvetica Neue"/>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079293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f977a7e5a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f977a7e5a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Helvetica Neue"/>
              </a:rPr>
              <a:t>Dans le jeu de données entier, on a 16300 doublons, qui ont été supprimés.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54738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294950" y="3992625"/>
            <a:ext cx="1218020" cy="174039"/>
          </a:xfrm>
          <a:custGeom>
            <a:avLst/>
            <a:gdLst/>
            <a:ahLst/>
            <a:cxnLst/>
            <a:rect l="l" t="t" r="r" b="b"/>
            <a:pathLst>
              <a:path w="68737" h="9823" extrusionOk="0">
                <a:moveTo>
                  <a:pt x="34359" y="1"/>
                </a:moveTo>
                <a:cubicBezTo>
                  <a:pt x="29155" y="1"/>
                  <a:pt x="23966" y="1798"/>
                  <a:pt x="20445" y="5333"/>
                </a:cubicBezTo>
                <a:cubicBezTo>
                  <a:pt x="18341" y="3725"/>
                  <a:pt x="16532" y="3094"/>
                  <a:pt x="14929" y="3094"/>
                </a:cubicBezTo>
                <a:cubicBezTo>
                  <a:pt x="12135" y="3094"/>
                  <a:pt x="9969" y="5012"/>
                  <a:pt x="7965" y="7016"/>
                </a:cubicBezTo>
                <a:cubicBezTo>
                  <a:pt x="6911" y="6676"/>
                  <a:pt x="5985" y="6535"/>
                  <a:pt x="5173" y="6535"/>
                </a:cubicBezTo>
                <a:cubicBezTo>
                  <a:pt x="1265" y="6535"/>
                  <a:pt x="1" y="9796"/>
                  <a:pt x="1" y="9796"/>
                </a:cubicBezTo>
                <a:lnTo>
                  <a:pt x="68737" y="9822"/>
                </a:lnTo>
                <a:cubicBezTo>
                  <a:pt x="68737" y="9822"/>
                  <a:pt x="67452" y="6537"/>
                  <a:pt x="63529" y="6537"/>
                </a:cubicBezTo>
                <a:cubicBezTo>
                  <a:pt x="62718" y="6537"/>
                  <a:pt x="61794" y="6677"/>
                  <a:pt x="60746" y="7016"/>
                </a:cubicBezTo>
                <a:cubicBezTo>
                  <a:pt x="58742" y="5012"/>
                  <a:pt x="56565" y="3094"/>
                  <a:pt x="53763" y="3094"/>
                </a:cubicBezTo>
                <a:cubicBezTo>
                  <a:pt x="52156" y="3094"/>
                  <a:pt x="50343" y="3725"/>
                  <a:pt x="48239" y="5333"/>
                </a:cubicBezTo>
                <a:cubicBezTo>
                  <a:pt x="44665" y="1758"/>
                  <a:pt x="39505" y="1"/>
                  <a:pt x="34359"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786152" y="236974"/>
            <a:ext cx="2724649" cy="43259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90210" y="2464424"/>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081923" y="2813075"/>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71180" y="8166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52782" y="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4506849" y="1695088"/>
            <a:ext cx="4118100" cy="12720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5200"/>
              <a:buNone/>
              <a:defRPr sz="5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6" name="Google Shape;16;p2"/>
          <p:cNvSpPr txBox="1">
            <a:spLocks noGrp="1"/>
          </p:cNvSpPr>
          <p:nvPr>
            <p:ph type="ctrTitle" idx="2"/>
          </p:nvPr>
        </p:nvSpPr>
        <p:spPr>
          <a:xfrm>
            <a:off x="4445050" y="3095675"/>
            <a:ext cx="42417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200"/>
              <a:buNone/>
              <a:defRPr sz="1600" b="0">
                <a:latin typeface="Raleway"/>
                <a:ea typeface="Raleway"/>
                <a:cs typeface="Raleway"/>
                <a:sym typeface="Raleway"/>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17" name="Google Shape;17;p2"/>
          <p:cNvSpPr/>
          <p:nvPr/>
        </p:nvSpPr>
        <p:spPr>
          <a:xfrm>
            <a:off x="0" y="4664225"/>
            <a:ext cx="9144000" cy="47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_1_1_1">
    <p:spTree>
      <p:nvGrpSpPr>
        <p:cNvPr id="1" name="Shape 194"/>
        <p:cNvGrpSpPr/>
        <p:nvPr/>
      </p:nvGrpSpPr>
      <p:grpSpPr>
        <a:xfrm>
          <a:off x="0" y="0"/>
          <a:ext cx="0" cy="0"/>
          <a:chOff x="0" y="0"/>
          <a:chExt cx="0" cy="0"/>
        </a:xfrm>
      </p:grpSpPr>
      <p:sp>
        <p:nvSpPr>
          <p:cNvPr id="195" name="Google Shape;195;p18"/>
          <p:cNvSpPr/>
          <p:nvPr/>
        </p:nvSpPr>
        <p:spPr>
          <a:xfrm>
            <a:off x="3369577" y="4559724"/>
            <a:ext cx="2724649" cy="43259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291151" y="3108926"/>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p:nvPr/>
        </p:nvSpPr>
        <p:spPr>
          <a:xfrm>
            <a:off x="7053848" y="328325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8"/>
          <p:cNvSpPr/>
          <p:nvPr/>
        </p:nvSpPr>
        <p:spPr>
          <a:xfrm>
            <a:off x="7797205" y="53991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8"/>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 name="Google Shape;200;p18"/>
          <p:cNvGrpSpPr/>
          <p:nvPr/>
        </p:nvGrpSpPr>
        <p:grpSpPr>
          <a:xfrm>
            <a:off x="781650" y="-244100"/>
            <a:ext cx="7580700" cy="1303550"/>
            <a:chOff x="781650" y="-244100"/>
            <a:chExt cx="7580700" cy="1303550"/>
          </a:xfrm>
        </p:grpSpPr>
        <p:sp>
          <p:nvSpPr>
            <p:cNvPr id="201" name="Google Shape;201;p18"/>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8"/>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8"/>
          <p:cNvSpPr txBox="1">
            <a:spLocks noGrp="1"/>
          </p:cNvSpPr>
          <p:nvPr>
            <p:ph type="body" idx="1"/>
          </p:nvPr>
        </p:nvSpPr>
        <p:spPr>
          <a:xfrm>
            <a:off x="985337" y="1377838"/>
            <a:ext cx="4566600" cy="30204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Clr>
                <a:schemeClr val="lt1"/>
              </a:buClr>
              <a:buSzPts val="1600"/>
              <a:buChar char="●"/>
              <a:defRPr/>
            </a:lvl1pPr>
            <a:lvl2pPr marL="914400" lvl="1" indent="-330200" rtl="0">
              <a:lnSpc>
                <a:spcPct val="115000"/>
              </a:lnSpc>
              <a:spcBef>
                <a:spcPts val="0"/>
              </a:spcBef>
              <a:spcAft>
                <a:spcPts val="0"/>
              </a:spcAft>
              <a:buSzPts val="1600"/>
              <a:buFont typeface="Roboto Condensed Light"/>
              <a:buChar char="○"/>
              <a:defRPr sz="1600"/>
            </a:lvl2pPr>
            <a:lvl3pPr marL="1371600" lvl="2" indent="-330200" rtl="0">
              <a:lnSpc>
                <a:spcPct val="115000"/>
              </a:lnSpc>
              <a:spcBef>
                <a:spcPts val="0"/>
              </a:spcBef>
              <a:spcAft>
                <a:spcPts val="0"/>
              </a:spcAft>
              <a:buSzPts val="1600"/>
              <a:buFont typeface="Roboto Condensed Light"/>
              <a:buChar char="■"/>
              <a:defRPr sz="1600"/>
            </a:lvl3pPr>
            <a:lvl4pPr marL="1828800" lvl="3" indent="-330200" rtl="0">
              <a:lnSpc>
                <a:spcPct val="115000"/>
              </a:lnSpc>
              <a:spcBef>
                <a:spcPts val="0"/>
              </a:spcBef>
              <a:spcAft>
                <a:spcPts val="0"/>
              </a:spcAft>
              <a:buSzPts val="1600"/>
              <a:buFont typeface="Roboto Condensed Light"/>
              <a:buChar char="●"/>
              <a:defRPr sz="1600"/>
            </a:lvl4pPr>
            <a:lvl5pPr marL="2286000" lvl="4" indent="-330200" rtl="0">
              <a:lnSpc>
                <a:spcPct val="115000"/>
              </a:lnSpc>
              <a:spcBef>
                <a:spcPts val="0"/>
              </a:spcBef>
              <a:spcAft>
                <a:spcPts val="0"/>
              </a:spcAft>
              <a:buSzPts val="1600"/>
              <a:buFont typeface="Roboto Condensed Light"/>
              <a:buChar char="○"/>
              <a:defRPr sz="1600"/>
            </a:lvl5pPr>
            <a:lvl6pPr marL="2743200" lvl="5" indent="-330200" rtl="0">
              <a:lnSpc>
                <a:spcPct val="115000"/>
              </a:lnSpc>
              <a:spcBef>
                <a:spcPts val="0"/>
              </a:spcBef>
              <a:spcAft>
                <a:spcPts val="0"/>
              </a:spcAft>
              <a:buSzPts val="1600"/>
              <a:buFont typeface="Roboto Condensed Light"/>
              <a:buChar char="■"/>
              <a:defRPr sz="1600"/>
            </a:lvl6pPr>
            <a:lvl7pPr marL="3200400" lvl="6" indent="-330200" rtl="0">
              <a:lnSpc>
                <a:spcPct val="115000"/>
              </a:lnSpc>
              <a:spcBef>
                <a:spcPts val="0"/>
              </a:spcBef>
              <a:spcAft>
                <a:spcPts val="0"/>
              </a:spcAft>
              <a:buSzPts val="1600"/>
              <a:buFont typeface="Roboto Condensed Light"/>
              <a:buChar char="●"/>
              <a:defRPr sz="1600"/>
            </a:lvl7pPr>
            <a:lvl8pPr marL="3657600" lvl="7" indent="-330200" rtl="0">
              <a:lnSpc>
                <a:spcPct val="115000"/>
              </a:lnSpc>
              <a:spcBef>
                <a:spcPts val="0"/>
              </a:spcBef>
              <a:spcAft>
                <a:spcPts val="0"/>
              </a:spcAft>
              <a:buSzPts val="1600"/>
              <a:buFont typeface="Roboto Condensed Light"/>
              <a:buChar char="○"/>
              <a:defRPr sz="1600"/>
            </a:lvl8pPr>
            <a:lvl9pPr marL="4114800" lvl="8" indent="-330200" rtl="0">
              <a:lnSpc>
                <a:spcPct val="115000"/>
              </a:lnSpc>
              <a:spcBef>
                <a:spcPts val="0"/>
              </a:spcBef>
              <a:spcAft>
                <a:spcPts val="0"/>
              </a:spcAft>
              <a:buSzPts val="1600"/>
              <a:buFont typeface="Roboto Condensed Light"/>
              <a:buChar char="■"/>
              <a:defRPr sz="1600"/>
            </a:lvl9pPr>
          </a:lstStyle>
          <a:p>
            <a:endParaRPr/>
          </a:p>
        </p:txBody>
      </p:sp>
      <p:sp>
        <p:nvSpPr>
          <p:cNvPr id="206" name="Google Shape;206;p18"/>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78"/>
        <p:cNvGrpSpPr/>
        <p:nvPr/>
      </p:nvGrpSpPr>
      <p:grpSpPr>
        <a:xfrm>
          <a:off x="0" y="0"/>
          <a:ext cx="0" cy="0"/>
          <a:chOff x="0" y="0"/>
          <a:chExt cx="0" cy="0"/>
        </a:xfrm>
      </p:grpSpPr>
      <p:grpSp>
        <p:nvGrpSpPr>
          <p:cNvPr id="279" name="Google Shape;279;p24"/>
          <p:cNvGrpSpPr/>
          <p:nvPr/>
        </p:nvGrpSpPr>
        <p:grpSpPr>
          <a:xfrm>
            <a:off x="1158600" y="987301"/>
            <a:ext cx="6826800" cy="4159980"/>
            <a:chOff x="1168975" y="987301"/>
            <a:chExt cx="6826800" cy="4159980"/>
          </a:xfrm>
        </p:grpSpPr>
        <p:sp>
          <p:nvSpPr>
            <p:cNvPr id="280" name="Google Shape;280;p24"/>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1168975" y="987301"/>
              <a:ext cx="6826800" cy="2259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1272906" y="1093846"/>
              <a:ext cx="6610800" cy="20415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4"/>
          <p:cNvSpPr txBox="1">
            <a:spLocks noGrp="1"/>
          </p:cNvSpPr>
          <p:nvPr>
            <p:ph type="title"/>
          </p:nvPr>
        </p:nvSpPr>
        <p:spPr>
          <a:xfrm>
            <a:off x="1857775" y="1848548"/>
            <a:ext cx="5475000" cy="7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5" name="Google Shape;285;p24"/>
          <p:cNvSpPr txBox="1">
            <a:spLocks noGrp="1"/>
          </p:cNvSpPr>
          <p:nvPr>
            <p:ph type="title" idx="2" hasCustomPrompt="1"/>
          </p:nvPr>
        </p:nvSpPr>
        <p:spPr>
          <a:xfrm>
            <a:off x="3741625" y="1030491"/>
            <a:ext cx="1707300" cy="102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4"/>
          <p:cNvSpPr txBox="1">
            <a:spLocks noGrp="1"/>
          </p:cNvSpPr>
          <p:nvPr>
            <p:ph type="subTitle" idx="1"/>
          </p:nvPr>
        </p:nvSpPr>
        <p:spPr>
          <a:xfrm>
            <a:off x="1520200" y="2494889"/>
            <a:ext cx="6091200" cy="35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solidFill>
                  <a:schemeClr val="l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87" name="Google Shape;287;p24"/>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a:off x="-7125" y="1436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a:off x="6666337" y="-19955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a:off x="0" y="4664225"/>
            <a:ext cx="9144000" cy="47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292"/>
        <p:cNvGrpSpPr/>
        <p:nvPr/>
      </p:nvGrpSpPr>
      <p:grpSpPr>
        <a:xfrm>
          <a:off x="0" y="0"/>
          <a:ext cx="0" cy="0"/>
          <a:chOff x="0" y="0"/>
          <a:chExt cx="0" cy="0"/>
        </a:xfrm>
      </p:grpSpPr>
      <p:sp>
        <p:nvSpPr>
          <p:cNvPr id="293" name="Google Shape;293;p25"/>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7112" y="3657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7765162" y="-47290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txBox="1">
            <a:spLocks noGrp="1"/>
          </p:cNvSpPr>
          <p:nvPr>
            <p:ph type="title"/>
          </p:nvPr>
        </p:nvSpPr>
        <p:spPr>
          <a:xfrm>
            <a:off x="4289100" y="1828995"/>
            <a:ext cx="3752400" cy="171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8" name="Google Shape;298;p25"/>
          <p:cNvSpPr txBox="1">
            <a:spLocks noGrp="1"/>
          </p:cNvSpPr>
          <p:nvPr>
            <p:ph type="title" idx="2" hasCustomPrompt="1"/>
          </p:nvPr>
        </p:nvSpPr>
        <p:spPr>
          <a:xfrm>
            <a:off x="6790725" y="1221805"/>
            <a:ext cx="1250700" cy="88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9" name="Google Shape;299;p25"/>
          <p:cNvSpPr txBox="1">
            <a:spLocks noGrp="1"/>
          </p:cNvSpPr>
          <p:nvPr>
            <p:ph type="subTitle" idx="1"/>
          </p:nvPr>
        </p:nvSpPr>
        <p:spPr>
          <a:xfrm>
            <a:off x="4803450" y="3276490"/>
            <a:ext cx="3237900" cy="69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600">
                <a:solidFill>
                  <a:schemeClr val="l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00"/>
        <p:cNvGrpSpPr/>
        <p:nvPr/>
      </p:nvGrpSpPr>
      <p:grpSpPr>
        <a:xfrm>
          <a:off x="0" y="0"/>
          <a:ext cx="0" cy="0"/>
          <a:chOff x="0" y="0"/>
          <a:chExt cx="0" cy="0"/>
        </a:xfrm>
      </p:grpSpPr>
      <p:sp>
        <p:nvSpPr>
          <p:cNvPr id="301" name="Google Shape;301;p26"/>
          <p:cNvSpPr/>
          <p:nvPr/>
        </p:nvSpPr>
        <p:spPr>
          <a:xfrm>
            <a:off x="6012630" y="-4680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26"/>
          <p:cNvGrpSpPr/>
          <p:nvPr/>
        </p:nvGrpSpPr>
        <p:grpSpPr>
          <a:xfrm>
            <a:off x="781650" y="-244100"/>
            <a:ext cx="7580700" cy="1303550"/>
            <a:chOff x="781650" y="-244100"/>
            <a:chExt cx="7580700" cy="1303550"/>
          </a:xfrm>
        </p:grpSpPr>
        <p:sp>
          <p:nvSpPr>
            <p:cNvPr id="303" name="Google Shape;303;p2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26"/>
          <p:cNvSpPr/>
          <p:nvPr/>
        </p:nvSpPr>
        <p:spPr>
          <a:xfrm>
            <a:off x="-619551" y="34544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6824396" y="31922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flipH="1">
            <a:off x="-2420250" y="445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txBox="1">
            <a:spLocks noGrp="1"/>
          </p:cNvSpPr>
          <p:nvPr>
            <p:ph type="title"/>
          </p:nvPr>
        </p:nvSpPr>
        <p:spPr>
          <a:xfrm>
            <a:off x="707324"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2" name="Google Shape;312;p26"/>
          <p:cNvSpPr txBox="1">
            <a:spLocks noGrp="1"/>
          </p:cNvSpPr>
          <p:nvPr>
            <p:ph type="subTitle" idx="1"/>
          </p:nvPr>
        </p:nvSpPr>
        <p:spPr>
          <a:xfrm>
            <a:off x="707324"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3" name="Google Shape;313;p26"/>
          <p:cNvSpPr txBox="1">
            <a:spLocks noGrp="1"/>
          </p:cNvSpPr>
          <p:nvPr>
            <p:ph type="title" idx="2"/>
          </p:nvPr>
        </p:nvSpPr>
        <p:spPr>
          <a:xfrm>
            <a:off x="3450775"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4" name="Google Shape;314;p26"/>
          <p:cNvSpPr txBox="1">
            <a:spLocks noGrp="1"/>
          </p:cNvSpPr>
          <p:nvPr>
            <p:ph type="subTitle" idx="3"/>
          </p:nvPr>
        </p:nvSpPr>
        <p:spPr>
          <a:xfrm>
            <a:off x="3450775"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5" name="Google Shape;315;p26"/>
          <p:cNvSpPr txBox="1">
            <a:spLocks noGrp="1"/>
          </p:cNvSpPr>
          <p:nvPr>
            <p:ph type="title" idx="4"/>
          </p:nvPr>
        </p:nvSpPr>
        <p:spPr>
          <a:xfrm>
            <a:off x="6198126"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6" name="Google Shape;316;p26"/>
          <p:cNvSpPr txBox="1">
            <a:spLocks noGrp="1"/>
          </p:cNvSpPr>
          <p:nvPr>
            <p:ph type="subTitle" idx="5"/>
          </p:nvPr>
        </p:nvSpPr>
        <p:spPr>
          <a:xfrm>
            <a:off x="6198126"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7" name="Google Shape;317;p26"/>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338"/>
        <p:cNvGrpSpPr/>
        <p:nvPr/>
      </p:nvGrpSpPr>
      <p:grpSpPr>
        <a:xfrm>
          <a:off x="0" y="0"/>
          <a:ext cx="0" cy="0"/>
          <a:chOff x="0" y="0"/>
          <a:chExt cx="0" cy="0"/>
        </a:xfrm>
      </p:grpSpPr>
      <p:sp>
        <p:nvSpPr>
          <p:cNvPr id="339" name="Google Shape;339;p28"/>
          <p:cNvSpPr/>
          <p:nvPr/>
        </p:nvSpPr>
        <p:spPr>
          <a:xfrm rot="10800000">
            <a:off x="9"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rot="10800000">
            <a:off x="6661661" y="1"/>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5760555" y="4092576"/>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flipH="1">
            <a:off x="-290125" y="4163601"/>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8"/>
          <p:cNvGrpSpPr/>
          <p:nvPr/>
        </p:nvGrpSpPr>
        <p:grpSpPr>
          <a:xfrm>
            <a:off x="781650" y="-244100"/>
            <a:ext cx="7580700" cy="1303550"/>
            <a:chOff x="781650" y="-244100"/>
            <a:chExt cx="7580700" cy="1303550"/>
          </a:xfrm>
        </p:grpSpPr>
        <p:sp>
          <p:nvSpPr>
            <p:cNvPr id="344" name="Google Shape;344;p28"/>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28"/>
          <p:cNvSpPr txBox="1">
            <a:spLocks noGrp="1"/>
          </p:cNvSpPr>
          <p:nvPr>
            <p:ph type="title"/>
          </p:nvPr>
        </p:nvSpPr>
        <p:spPr>
          <a:xfrm>
            <a:off x="720439" y="1949341"/>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49" name="Google Shape;349;p28"/>
          <p:cNvSpPr txBox="1">
            <a:spLocks noGrp="1"/>
          </p:cNvSpPr>
          <p:nvPr>
            <p:ph type="subTitle" idx="1"/>
          </p:nvPr>
        </p:nvSpPr>
        <p:spPr>
          <a:xfrm>
            <a:off x="720439" y="230777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0" name="Google Shape;350;p28"/>
          <p:cNvSpPr txBox="1">
            <a:spLocks noGrp="1"/>
          </p:cNvSpPr>
          <p:nvPr>
            <p:ph type="title" idx="2"/>
          </p:nvPr>
        </p:nvSpPr>
        <p:spPr>
          <a:xfrm>
            <a:off x="3412250" y="3553763"/>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1" name="Google Shape;351;p28"/>
          <p:cNvSpPr txBox="1">
            <a:spLocks noGrp="1"/>
          </p:cNvSpPr>
          <p:nvPr>
            <p:ph type="subTitle" idx="3"/>
          </p:nvPr>
        </p:nvSpPr>
        <p:spPr>
          <a:xfrm>
            <a:off x="3412250" y="391293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2" name="Google Shape;352;p28"/>
          <p:cNvSpPr txBox="1">
            <a:spLocks noGrp="1"/>
          </p:cNvSpPr>
          <p:nvPr>
            <p:ph type="title" idx="4"/>
          </p:nvPr>
        </p:nvSpPr>
        <p:spPr>
          <a:xfrm>
            <a:off x="6231186" y="1949341"/>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3" name="Google Shape;353;p28"/>
          <p:cNvSpPr txBox="1">
            <a:spLocks noGrp="1"/>
          </p:cNvSpPr>
          <p:nvPr>
            <p:ph type="subTitle" idx="5"/>
          </p:nvPr>
        </p:nvSpPr>
        <p:spPr>
          <a:xfrm>
            <a:off x="6231186" y="230777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4" name="Google Shape;354;p28"/>
          <p:cNvSpPr txBox="1">
            <a:spLocks noGrp="1"/>
          </p:cNvSpPr>
          <p:nvPr>
            <p:ph type="title" idx="6"/>
          </p:nvPr>
        </p:nvSpPr>
        <p:spPr>
          <a:xfrm>
            <a:off x="3417950" y="1949341"/>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5" name="Google Shape;355;p28"/>
          <p:cNvSpPr txBox="1">
            <a:spLocks noGrp="1"/>
          </p:cNvSpPr>
          <p:nvPr>
            <p:ph type="subTitle" idx="7"/>
          </p:nvPr>
        </p:nvSpPr>
        <p:spPr>
          <a:xfrm>
            <a:off x="3417950" y="230777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6" name="Google Shape;356;p28"/>
          <p:cNvSpPr txBox="1">
            <a:spLocks noGrp="1"/>
          </p:cNvSpPr>
          <p:nvPr>
            <p:ph type="title" idx="8"/>
          </p:nvPr>
        </p:nvSpPr>
        <p:spPr>
          <a:xfrm>
            <a:off x="720439" y="3553763"/>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7" name="Google Shape;357;p28"/>
          <p:cNvSpPr txBox="1">
            <a:spLocks noGrp="1"/>
          </p:cNvSpPr>
          <p:nvPr>
            <p:ph type="subTitle" idx="9"/>
          </p:nvPr>
        </p:nvSpPr>
        <p:spPr>
          <a:xfrm>
            <a:off x="720439" y="391293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8" name="Google Shape;358;p28"/>
          <p:cNvSpPr txBox="1">
            <a:spLocks noGrp="1"/>
          </p:cNvSpPr>
          <p:nvPr>
            <p:ph type="title" idx="13"/>
          </p:nvPr>
        </p:nvSpPr>
        <p:spPr>
          <a:xfrm>
            <a:off x="6231186" y="3553763"/>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9" name="Google Shape;359;p28"/>
          <p:cNvSpPr txBox="1">
            <a:spLocks noGrp="1"/>
          </p:cNvSpPr>
          <p:nvPr>
            <p:ph type="subTitle" idx="14"/>
          </p:nvPr>
        </p:nvSpPr>
        <p:spPr>
          <a:xfrm>
            <a:off x="6231186" y="391293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0" name="Google Shape;360;p28"/>
          <p:cNvSpPr txBox="1">
            <a:spLocks noGrp="1"/>
          </p:cNvSpPr>
          <p:nvPr>
            <p:ph type="title" idx="15"/>
          </p:nvPr>
        </p:nvSpPr>
        <p:spPr>
          <a:xfrm>
            <a:off x="717525" y="445025"/>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61"/>
        <p:cNvGrpSpPr/>
        <p:nvPr/>
      </p:nvGrpSpPr>
      <p:grpSpPr>
        <a:xfrm>
          <a:off x="0" y="0"/>
          <a:ext cx="0" cy="0"/>
          <a:chOff x="0" y="0"/>
          <a:chExt cx="0" cy="0"/>
        </a:xfrm>
      </p:grpSpPr>
      <p:sp>
        <p:nvSpPr>
          <p:cNvPr id="362" name="Google Shape;362;p29"/>
          <p:cNvSpPr txBox="1">
            <a:spLocks noGrp="1"/>
          </p:cNvSpPr>
          <p:nvPr>
            <p:ph type="title" hasCustomPrompt="1"/>
          </p:nvPr>
        </p:nvSpPr>
        <p:spPr>
          <a:xfrm>
            <a:off x="2368625" y="548675"/>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3" name="Google Shape;363;p29"/>
          <p:cNvSpPr txBox="1">
            <a:spLocks noGrp="1"/>
          </p:cNvSpPr>
          <p:nvPr>
            <p:ph type="subTitle" idx="1"/>
          </p:nvPr>
        </p:nvSpPr>
        <p:spPr>
          <a:xfrm>
            <a:off x="2368625" y="1145641"/>
            <a:ext cx="4406700" cy="30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4" name="Google Shape;364;p29"/>
          <p:cNvSpPr txBox="1">
            <a:spLocks noGrp="1"/>
          </p:cNvSpPr>
          <p:nvPr>
            <p:ph type="title" idx="2" hasCustomPrompt="1"/>
          </p:nvPr>
        </p:nvSpPr>
        <p:spPr>
          <a:xfrm>
            <a:off x="2368625" y="2097040"/>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5" name="Google Shape;365;p29"/>
          <p:cNvSpPr txBox="1">
            <a:spLocks noGrp="1"/>
          </p:cNvSpPr>
          <p:nvPr>
            <p:ph type="subTitle" idx="3"/>
          </p:nvPr>
        </p:nvSpPr>
        <p:spPr>
          <a:xfrm>
            <a:off x="2368625" y="2694708"/>
            <a:ext cx="4406700" cy="30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6" name="Google Shape;366;p29"/>
          <p:cNvSpPr txBox="1">
            <a:spLocks noGrp="1"/>
          </p:cNvSpPr>
          <p:nvPr>
            <p:ph type="title" idx="4" hasCustomPrompt="1"/>
          </p:nvPr>
        </p:nvSpPr>
        <p:spPr>
          <a:xfrm>
            <a:off x="2368625" y="3645406"/>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7" name="Google Shape;367;p29"/>
          <p:cNvSpPr txBox="1">
            <a:spLocks noGrp="1"/>
          </p:cNvSpPr>
          <p:nvPr>
            <p:ph type="subTitle" idx="5"/>
          </p:nvPr>
        </p:nvSpPr>
        <p:spPr>
          <a:xfrm>
            <a:off x="2368625" y="4242275"/>
            <a:ext cx="4406700" cy="30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8" name="Google Shape;368;p29"/>
          <p:cNvSpPr/>
          <p:nvPr/>
        </p:nvSpPr>
        <p:spPr>
          <a:xfrm>
            <a:off x="5228055" y="3805201"/>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11" y="29643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rot="10800000" flipH="1">
            <a:off x="6345121"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flipH="1">
            <a:off x="-843700" y="-2589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152500" y="212985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73"/>
        <p:cNvGrpSpPr/>
        <p:nvPr/>
      </p:nvGrpSpPr>
      <p:grpSpPr>
        <a:xfrm>
          <a:off x="0" y="0"/>
          <a:ext cx="0" cy="0"/>
          <a:chOff x="0" y="0"/>
          <a:chExt cx="0" cy="0"/>
        </a:xfrm>
      </p:grpSpPr>
      <p:grpSp>
        <p:nvGrpSpPr>
          <p:cNvPr id="374" name="Google Shape;374;p30"/>
          <p:cNvGrpSpPr/>
          <p:nvPr/>
        </p:nvGrpSpPr>
        <p:grpSpPr>
          <a:xfrm>
            <a:off x="1246725" y="-1582299"/>
            <a:ext cx="6826800" cy="3620426"/>
            <a:chOff x="1246725" y="-1582299"/>
            <a:chExt cx="6826800" cy="3620426"/>
          </a:xfrm>
        </p:grpSpPr>
        <p:grpSp>
          <p:nvGrpSpPr>
            <p:cNvPr id="375" name="Google Shape;375;p30"/>
            <p:cNvGrpSpPr/>
            <p:nvPr/>
          </p:nvGrpSpPr>
          <p:grpSpPr>
            <a:xfrm>
              <a:off x="1246725" y="-1582299"/>
              <a:ext cx="6826800" cy="3620426"/>
              <a:chOff x="1246725" y="-1582299"/>
              <a:chExt cx="6826800" cy="3620426"/>
            </a:xfrm>
          </p:grpSpPr>
          <p:sp>
            <p:nvSpPr>
              <p:cNvPr id="376" name="Google Shape;376;p30"/>
              <p:cNvSpPr/>
              <p:nvPr/>
            </p:nvSpPr>
            <p:spPr>
              <a:xfrm rot="10800000">
                <a:off x="1246725" y="317926"/>
                <a:ext cx="6826800" cy="17202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rot="10800000">
                <a:off x="5796900" y="-1582299"/>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rot="10800000">
                <a:off x="3402425" y="-1582299"/>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0"/>
            <p:cNvSpPr/>
            <p:nvPr/>
          </p:nvSpPr>
          <p:spPr>
            <a:xfrm rot="10800000">
              <a:off x="1358794" y="403019"/>
              <a:ext cx="6610800" cy="15540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30"/>
          <p:cNvSpPr txBox="1">
            <a:spLocks noGrp="1"/>
          </p:cNvSpPr>
          <p:nvPr>
            <p:ph type="ctrTitle"/>
          </p:nvPr>
        </p:nvSpPr>
        <p:spPr>
          <a:xfrm>
            <a:off x="1973400" y="534887"/>
            <a:ext cx="5197200" cy="128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81" name="Google Shape;381;p30"/>
          <p:cNvSpPr txBox="1">
            <a:spLocks noGrp="1"/>
          </p:cNvSpPr>
          <p:nvPr>
            <p:ph type="subTitle" idx="1"/>
          </p:nvPr>
        </p:nvSpPr>
        <p:spPr>
          <a:xfrm>
            <a:off x="1973400" y="2713425"/>
            <a:ext cx="5197200" cy="101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82" name="Google Shape;382;p30"/>
          <p:cNvSpPr/>
          <p:nvPr/>
        </p:nvSpPr>
        <p:spPr>
          <a:xfrm>
            <a:off x="-70139" y="331421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6345121" y="3314221"/>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597300" y="2273775"/>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rot="10800000" flipH="1">
            <a:off x="-387464" y="-565304"/>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rot="10800000" flipH="1">
            <a:off x="6602296" y="-70557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6851725" y="195820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txBox="1"/>
          <p:nvPr/>
        </p:nvSpPr>
        <p:spPr>
          <a:xfrm>
            <a:off x="2187300" y="3717801"/>
            <a:ext cx="4769400" cy="643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4"/>
                </a:solidFill>
                <a:latin typeface="Raleway"/>
                <a:ea typeface="Raleway"/>
                <a:cs typeface="Raleway"/>
                <a:sym typeface="Raleway"/>
              </a:rPr>
              <a:t>CREDITS:</a:t>
            </a:r>
            <a:r>
              <a:rPr lang="en" sz="1200">
                <a:solidFill>
                  <a:schemeClr val="accent4"/>
                </a:solidFill>
                <a:latin typeface="Raleway"/>
                <a:ea typeface="Raleway"/>
                <a:cs typeface="Raleway"/>
                <a:sym typeface="Raleway"/>
              </a:rPr>
              <a:t> This presentation template was created by </a:t>
            </a:r>
            <a:r>
              <a:rPr lang="en" sz="1200" b="1">
                <a:solidFill>
                  <a:schemeClr val="accent4"/>
                </a:solidFill>
                <a:uFill>
                  <a:noFill/>
                </a:u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200" b="1">
                <a:solidFill>
                  <a:schemeClr val="accent4"/>
                </a:solidFill>
                <a:latin typeface="Raleway"/>
                <a:ea typeface="Raleway"/>
                <a:cs typeface="Raleway"/>
                <a:sym typeface="Raleway"/>
              </a:rPr>
              <a:t>,</a:t>
            </a:r>
            <a:r>
              <a:rPr lang="en" sz="1200">
                <a:solidFill>
                  <a:schemeClr val="accent4"/>
                </a:solidFill>
                <a:latin typeface="Raleway"/>
                <a:ea typeface="Raleway"/>
                <a:cs typeface="Raleway"/>
                <a:sym typeface="Raleway"/>
              </a:rPr>
              <a:t> including icons by </a:t>
            </a:r>
            <a:r>
              <a:rPr lang="en" sz="1200" b="1">
                <a:solidFill>
                  <a:schemeClr val="accent4"/>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200">
                <a:solidFill>
                  <a:schemeClr val="accent4"/>
                </a:solidFill>
                <a:latin typeface="Raleway"/>
                <a:ea typeface="Raleway"/>
                <a:cs typeface="Raleway"/>
                <a:sym typeface="Raleway"/>
              </a:rPr>
              <a:t>, infographics &amp; images by </a:t>
            </a:r>
            <a:r>
              <a:rPr lang="en" sz="1200" b="1">
                <a:solidFill>
                  <a:schemeClr val="accent4"/>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r>
              <a:rPr lang="en" sz="1200">
                <a:solidFill>
                  <a:schemeClr val="accent4"/>
                </a:solidFill>
                <a:latin typeface="Raleway"/>
                <a:ea typeface="Raleway"/>
                <a:cs typeface="Raleway"/>
                <a:sym typeface="Raleway"/>
              </a:rPr>
              <a:t> </a:t>
            </a:r>
            <a:endParaRPr sz="1200">
              <a:solidFill>
                <a:schemeClr val="accent4"/>
              </a:solidFill>
              <a:latin typeface="Raleway"/>
              <a:ea typeface="Raleway"/>
              <a:cs typeface="Raleway"/>
              <a:sym typeface="Raleway"/>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89"/>
        <p:cNvGrpSpPr/>
        <p:nvPr/>
      </p:nvGrpSpPr>
      <p:grpSpPr>
        <a:xfrm>
          <a:off x="0" y="0"/>
          <a:ext cx="0" cy="0"/>
          <a:chOff x="0" y="0"/>
          <a:chExt cx="0" cy="0"/>
        </a:xfrm>
      </p:grpSpPr>
      <p:sp>
        <p:nvSpPr>
          <p:cNvPr id="390" name="Google Shape;390;p31"/>
          <p:cNvSpPr/>
          <p:nvPr/>
        </p:nvSpPr>
        <p:spPr>
          <a:xfrm>
            <a:off x="6012630" y="-4680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619551" y="34544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6824396" y="31922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flipH="1">
            <a:off x="-2420250" y="445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95"/>
        <p:cNvGrpSpPr/>
        <p:nvPr/>
      </p:nvGrpSpPr>
      <p:grpSpPr>
        <a:xfrm>
          <a:off x="0" y="0"/>
          <a:ext cx="0" cy="0"/>
          <a:chOff x="0" y="0"/>
          <a:chExt cx="0" cy="0"/>
        </a:xfrm>
      </p:grpSpPr>
      <p:sp>
        <p:nvSpPr>
          <p:cNvPr id="396" name="Google Shape;396;p32"/>
          <p:cNvSpPr/>
          <p:nvPr/>
        </p:nvSpPr>
        <p:spPr>
          <a:xfrm>
            <a:off x="5228055" y="3805201"/>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11" y="29643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rot="10800000" flipH="1">
            <a:off x="6345121"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flipH="1">
            <a:off x="-843700" y="-2589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152500" y="212985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112" y="3657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3158350" y="365775"/>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245487" y="-19955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4119704" y="1709680"/>
            <a:ext cx="4107000" cy="8079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3600"/>
              <a:buNone/>
              <a:defRPr sz="4500">
                <a:solidFill>
                  <a:schemeClr val="dk2"/>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25" name="Google Shape;25;p3"/>
          <p:cNvSpPr txBox="1">
            <a:spLocks noGrp="1"/>
          </p:cNvSpPr>
          <p:nvPr>
            <p:ph type="title" idx="2" hasCustomPrompt="1"/>
          </p:nvPr>
        </p:nvSpPr>
        <p:spPr>
          <a:xfrm>
            <a:off x="6646904" y="1127078"/>
            <a:ext cx="1579800" cy="737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txBox="1">
            <a:spLocks noGrp="1"/>
          </p:cNvSpPr>
          <p:nvPr>
            <p:ph type="subTitle" idx="1"/>
          </p:nvPr>
        </p:nvSpPr>
        <p:spPr>
          <a:xfrm>
            <a:off x="5260304" y="2434107"/>
            <a:ext cx="2966400" cy="456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500"/>
              <a:buNone/>
              <a:defRPr sz="1600">
                <a:solidFill>
                  <a:schemeClr val="lt1"/>
                </a:solidFill>
              </a:defRPr>
            </a:lvl1pPr>
            <a:lvl2pPr lvl="1" algn="ctr" rtl="0">
              <a:lnSpc>
                <a:spcPct val="100000"/>
              </a:lnSpc>
              <a:spcBef>
                <a:spcPts val="0"/>
              </a:spcBef>
              <a:spcAft>
                <a:spcPts val="0"/>
              </a:spcAft>
              <a:buClr>
                <a:schemeClr val="lt1"/>
              </a:buClr>
              <a:buSzPts val="1500"/>
              <a:buNone/>
              <a:defRPr>
                <a:solidFill>
                  <a:schemeClr val="lt1"/>
                </a:solidFill>
              </a:defRPr>
            </a:lvl2pPr>
            <a:lvl3pPr lvl="2" algn="ctr" rtl="0">
              <a:lnSpc>
                <a:spcPct val="100000"/>
              </a:lnSpc>
              <a:spcBef>
                <a:spcPts val="0"/>
              </a:spcBef>
              <a:spcAft>
                <a:spcPts val="0"/>
              </a:spcAft>
              <a:buClr>
                <a:schemeClr val="lt1"/>
              </a:buClr>
              <a:buSzPts val="1500"/>
              <a:buNone/>
              <a:defRPr>
                <a:solidFill>
                  <a:schemeClr val="lt1"/>
                </a:solidFill>
              </a:defRPr>
            </a:lvl3pPr>
            <a:lvl4pPr lvl="3" algn="ctr" rtl="0">
              <a:lnSpc>
                <a:spcPct val="100000"/>
              </a:lnSpc>
              <a:spcBef>
                <a:spcPts val="0"/>
              </a:spcBef>
              <a:spcAft>
                <a:spcPts val="0"/>
              </a:spcAft>
              <a:buClr>
                <a:schemeClr val="lt1"/>
              </a:buClr>
              <a:buSzPts val="1500"/>
              <a:buNone/>
              <a:defRPr>
                <a:solidFill>
                  <a:schemeClr val="lt1"/>
                </a:solidFill>
              </a:defRPr>
            </a:lvl4pPr>
            <a:lvl5pPr lvl="4" algn="ctr" rtl="0">
              <a:lnSpc>
                <a:spcPct val="100000"/>
              </a:lnSpc>
              <a:spcBef>
                <a:spcPts val="0"/>
              </a:spcBef>
              <a:spcAft>
                <a:spcPts val="0"/>
              </a:spcAft>
              <a:buClr>
                <a:schemeClr val="lt1"/>
              </a:buClr>
              <a:buSzPts val="1500"/>
              <a:buNone/>
              <a:defRPr>
                <a:solidFill>
                  <a:schemeClr val="lt1"/>
                </a:solidFill>
              </a:defRPr>
            </a:lvl5pPr>
            <a:lvl6pPr lvl="5" algn="ctr" rtl="0">
              <a:lnSpc>
                <a:spcPct val="100000"/>
              </a:lnSpc>
              <a:spcBef>
                <a:spcPts val="0"/>
              </a:spcBef>
              <a:spcAft>
                <a:spcPts val="0"/>
              </a:spcAft>
              <a:buClr>
                <a:schemeClr val="lt1"/>
              </a:buClr>
              <a:buSzPts val="1500"/>
              <a:buNone/>
              <a:defRPr>
                <a:solidFill>
                  <a:schemeClr val="lt1"/>
                </a:solidFill>
              </a:defRPr>
            </a:lvl6pPr>
            <a:lvl7pPr lvl="6" algn="ctr" rtl="0">
              <a:lnSpc>
                <a:spcPct val="100000"/>
              </a:lnSpc>
              <a:spcBef>
                <a:spcPts val="0"/>
              </a:spcBef>
              <a:spcAft>
                <a:spcPts val="0"/>
              </a:spcAft>
              <a:buClr>
                <a:schemeClr val="lt1"/>
              </a:buClr>
              <a:buSzPts val="1500"/>
              <a:buNone/>
              <a:defRPr>
                <a:solidFill>
                  <a:schemeClr val="lt1"/>
                </a:solidFill>
              </a:defRPr>
            </a:lvl7pPr>
            <a:lvl8pPr lvl="7" algn="ctr" rtl="0">
              <a:lnSpc>
                <a:spcPct val="100000"/>
              </a:lnSpc>
              <a:spcBef>
                <a:spcPts val="0"/>
              </a:spcBef>
              <a:spcAft>
                <a:spcPts val="0"/>
              </a:spcAft>
              <a:buClr>
                <a:schemeClr val="lt1"/>
              </a:buClr>
              <a:buSzPts val="1500"/>
              <a:buNone/>
              <a:defRPr>
                <a:solidFill>
                  <a:schemeClr val="lt1"/>
                </a:solidFill>
              </a:defRPr>
            </a:lvl8pPr>
            <a:lvl9pPr lvl="8" algn="ctr" rtl="0">
              <a:lnSpc>
                <a:spcPct val="100000"/>
              </a:lnSpc>
              <a:spcBef>
                <a:spcPts val="0"/>
              </a:spcBef>
              <a:spcAft>
                <a:spcPts val="0"/>
              </a:spcAft>
              <a:buClr>
                <a:schemeClr val="lt1"/>
              </a:buClr>
              <a:buSzPts val="15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291151" y="3108926"/>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7381398" y="362960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7797205" y="53991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781650" y="-244100"/>
            <a:ext cx="7580700" cy="1303550"/>
            <a:chOff x="781650" y="-244100"/>
            <a:chExt cx="7580700" cy="1303550"/>
          </a:xfrm>
        </p:grpSpPr>
        <p:sp>
          <p:nvSpPr>
            <p:cNvPr id="47" name="Google Shape;47;p5"/>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5"/>
          <p:cNvSpPr txBox="1">
            <a:spLocks noGrp="1"/>
          </p:cNvSpPr>
          <p:nvPr>
            <p:ph type="subTitle" idx="1"/>
          </p:nvPr>
        </p:nvSpPr>
        <p:spPr>
          <a:xfrm>
            <a:off x="717537" y="2035409"/>
            <a:ext cx="3054300" cy="495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200" b="1">
                <a:solidFill>
                  <a:schemeClr val="accent1"/>
                </a:solidFill>
                <a:latin typeface="Limelight"/>
                <a:ea typeface="Limelight"/>
                <a:cs typeface="Limelight"/>
                <a:sym typeface="Limelight"/>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2" name="Google Shape;52;p5"/>
          <p:cNvSpPr txBox="1">
            <a:spLocks noGrp="1"/>
          </p:cNvSpPr>
          <p:nvPr>
            <p:ph type="subTitle" idx="2"/>
          </p:nvPr>
        </p:nvSpPr>
        <p:spPr>
          <a:xfrm>
            <a:off x="5372163" y="3007811"/>
            <a:ext cx="3054300" cy="49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b="1">
                <a:solidFill>
                  <a:schemeClr val="lt2"/>
                </a:solidFill>
                <a:latin typeface="Limelight"/>
                <a:ea typeface="Limelight"/>
                <a:cs typeface="Limelight"/>
                <a:sym typeface="Limelight"/>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3" name="Google Shape;53;p5"/>
          <p:cNvSpPr txBox="1">
            <a:spLocks noGrp="1"/>
          </p:cNvSpPr>
          <p:nvPr>
            <p:ph type="subTitle" idx="3"/>
          </p:nvPr>
        </p:nvSpPr>
        <p:spPr>
          <a:xfrm>
            <a:off x="717537" y="2465907"/>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4" name="Google Shape;54;p5"/>
          <p:cNvSpPr txBox="1">
            <a:spLocks noGrp="1"/>
          </p:cNvSpPr>
          <p:nvPr>
            <p:ph type="subTitle" idx="4"/>
          </p:nvPr>
        </p:nvSpPr>
        <p:spPr>
          <a:xfrm>
            <a:off x="5372163" y="3439315"/>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5" name="Google Shape;55;p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6"/>
          <p:cNvSpPr/>
          <p:nvPr/>
        </p:nvSpPr>
        <p:spPr>
          <a:xfrm rot="5400000">
            <a:off x="-619114" y="-425187"/>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869171" y="378250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752875" y="4143326"/>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rot="10800000" flipH="1">
            <a:off x="7543221" y="-70557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6"/>
          <p:cNvGrpSpPr/>
          <p:nvPr/>
        </p:nvGrpSpPr>
        <p:grpSpPr>
          <a:xfrm>
            <a:off x="781650" y="-244100"/>
            <a:ext cx="7580700" cy="1303550"/>
            <a:chOff x="781650" y="-244100"/>
            <a:chExt cx="7580700" cy="1303550"/>
          </a:xfrm>
        </p:grpSpPr>
        <p:sp>
          <p:nvSpPr>
            <p:cNvPr id="62" name="Google Shape;62;p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6"/>
          <p:cNvSpPr txBox="1">
            <a:spLocks noGrp="1"/>
          </p:cNvSpPr>
          <p:nvPr>
            <p:ph type="title"/>
          </p:nvPr>
        </p:nvSpPr>
        <p:spPr>
          <a:xfrm>
            <a:off x="717525" y="445025"/>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p:nvPr/>
        </p:nvSpPr>
        <p:spPr>
          <a:xfrm>
            <a:off x="-1" y="2933026"/>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6345121" y="26660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6152905" y="-38357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flipH="1">
            <a:off x="-2246275" y="382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9"/>
          <p:cNvGrpSpPr/>
          <p:nvPr/>
        </p:nvGrpSpPr>
        <p:grpSpPr>
          <a:xfrm>
            <a:off x="2027250" y="1454410"/>
            <a:ext cx="5089500" cy="1030678"/>
            <a:chOff x="3097375" y="3240075"/>
            <a:chExt cx="5089500" cy="1370400"/>
          </a:xfrm>
        </p:grpSpPr>
        <p:sp>
          <p:nvSpPr>
            <p:cNvPr id="100" name="Google Shape;100;p9"/>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9"/>
          <p:cNvSpPr txBox="1">
            <a:spLocks noGrp="1"/>
          </p:cNvSpPr>
          <p:nvPr>
            <p:ph type="title"/>
          </p:nvPr>
        </p:nvSpPr>
        <p:spPr>
          <a:xfrm>
            <a:off x="2572500" y="1632549"/>
            <a:ext cx="3999000" cy="67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9"/>
          <p:cNvSpPr txBox="1">
            <a:spLocks noGrp="1"/>
          </p:cNvSpPr>
          <p:nvPr>
            <p:ph type="subTitle" idx="1"/>
          </p:nvPr>
        </p:nvSpPr>
        <p:spPr>
          <a:xfrm>
            <a:off x="2027250" y="2508249"/>
            <a:ext cx="5089500" cy="122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solidFill>
                  <a:schemeClr val="dk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4"/>
        <p:cNvGrpSpPr/>
        <p:nvPr/>
      </p:nvGrpSpPr>
      <p:grpSpPr>
        <a:xfrm>
          <a:off x="0" y="0"/>
          <a:ext cx="0" cy="0"/>
          <a:chOff x="0" y="0"/>
          <a:chExt cx="0" cy="0"/>
        </a:xfrm>
      </p:grpSpPr>
      <p:sp>
        <p:nvSpPr>
          <p:cNvPr id="105" name="Google Shape;105;p10"/>
          <p:cNvSpPr/>
          <p:nvPr/>
        </p:nvSpPr>
        <p:spPr>
          <a:xfrm>
            <a:off x="6474020" y="2752725"/>
            <a:ext cx="3142929" cy="2797175"/>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0"/>
          <p:cNvGrpSpPr/>
          <p:nvPr/>
        </p:nvGrpSpPr>
        <p:grpSpPr>
          <a:xfrm>
            <a:off x="3336975" y="3189325"/>
            <a:ext cx="5089500" cy="1370400"/>
            <a:chOff x="3097375" y="3240075"/>
            <a:chExt cx="5089500" cy="1370400"/>
          </a:xfrm>
        </p:grpSpPr>
        <p:sp>
          <p:nvSpPr>
            <p:cNvPr id="107" name="Google Shape;107;p10"/>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0"/>
          <p:cNvSpPr/>
          <p:nvPr/>
        </p:nvSpPr>
        <p:spPr>
          <a:xfrm>
            <a:off x="-991727" y="3240068"/>
            <a:ext cx="2963981" cy="2639316"/>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0"/>
          <p:cNvSpPr/>
          <p:nvPr/>
        </p:nvSpPr>
        <p:spPr>
          <a:xfrm>
            <a:off x="6409296" y="120826"/>
            <a:ext cx="3615293" cy="1264496"/>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0"/>
          <p:cNvSpPr/>
          <p:nvPr/>
        </p:nvSpPr>
        <p:spPr>
          <a:xfrm flipH="1">
            <a:off x="-1676795" y="-233703"/>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txBox="1">
            <a:spLocks noGrp="1"/>
          </p:cNvSpPr>
          <p:nvPr>
            <p:ph type="title"/>
          </p:nvPr>
        </p:nvSpPr>
        <p:spPr>
          <a:xfrm flipH="1">
            <a:off x="3713600" y="3363425"/>
            <a:ext cx="4336500" cy="102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152"/>
        <p:cNvGrpSpPr/>
        <p:nvPr/>
      </p:nvGrpSpPr>
      <p:grpSpPr>
        <a:xfrm>
          <a:off x="0" y="0"/>
          <a:ext cx="0" cy="0"/>
          <a:chOff x="0" y="0"/>
          <a:chExt cx="0" cy="0"/>
        </a:xfrm>
      </p:grpSpPr>
      <p:sp>
        <p:nvSpPr>
          <p:cNvPr id="153" name="Google Shape;153;p14"/>
          <p:cNvSpPr/>
          <p:nvPr/>
        </p:nvSpPr>
        <p:spPr>
          <a:xfrm>
            <a:off x="5891205" y="-3519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702464" y="38051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4"/>
          <p:cNvSpPr/>
          <p:nvPr/>
        </p:nvSpPr>
        <p:spPr>
          <a:xfrm>
            <a:off x="7081596" y="34233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flipH="1">
            <a:off x="-1216200" y="-7387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14"/>
          <p:cNvGrpSpPr/>
          <p:nvPr/>
        </p:nvGrpSpPr>
        <p:grpSpPr>
          <a:xfrm>
            <a:off x="781650" y="-244100"/>
            <a:ext cx="7580700" cy="1303550"/>
            <a:chOff x="781650" y="-244100"/>
            <a:chExt cx="7580700" cy="1303550"/>
          </a:xfrm>
        </p:grpSpPr>
        <p:sp>
          <p:nvSpPr>
            <p:cNvPr id="158" name="Google Shape;158;p14"/>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1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14"/>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TITLE_ONLY_1_2_1">
    <p:spTree>
      <p:nvGrpSpPr>
        <p:cNvPr id="1" name="Shape 176"/>
        <p:cNvGrpSpPr/>
        <p:nvPr/>
      </p:nvGrpSpPr>
      <p:grpSpPr>
        <a:xfrm>
          <a:off x="0" y="0"/>
          <a:ext cx="0" cy="0"/>
          <a:chOff x="0" y="0"/>
          <a:chExt cx="0" cy="0"/>
        </a:xfrm>
      </p:grpSpPr>
      <p:sp>
        <p:nvSpPr>
          <p:cNvPr id="177" name="Google Shape;177;p16"/>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1427076" y="2934601"/>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7938573" y="348170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7002280" y="-184857"/>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16"/>
          <p:cNvGrpSpPr/>
          <p:nvPr/>
        </p:nvGrpSpPr>
        <p:grpSpPr>
          <a:xfrm>
            <a:off x="781650" y="-244100"/>
            <a:ext cx="7580700" cy="1303550"/>
            <a:chOff x="781650" y="-244100"/>
            <a:chExt cx="7580700" cy="1303550"/>
          </a:xfrm>
        </p:grpSpPr>
        <p:sp>
          <p:nvSpPr>
            <p:cNvPr id="182" name="Google Shape;182;p1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6"/>
          <p:cNvSpPr txBox="1">
            <a:spLocks noGrp="1"/>
          </p:cNvSpPr>
          <p:nvPr>
            <p:ph type="title"/>
          </p:nvPr>
        </p:nvSpPr>
        <p:spPr>
          <a:xfrm>
            <a:off x="717613" y="433350"/>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6599CC"/>
            </a:gs>
            <a:gs pos="47000">
              <a:srgbClr val="B2CAE3"/>
            </a:gs>
            <a:gs pos="100000">
              <a:schemeClr val="lt1"/>
            </a:gs>
          </a:gsLst>
          <a:lin ang="1619866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500"/>
              <a:buFont typeface="Limelight"/>
              <a:buNone/>
              <a:defRPr sz="2500" b="1">
                <a:solidFill>
                  <a:schemeClr val="lt1"/>
                </a:solidFill>
                <a:latin typeface="Limelight"/>
                <a:ea typeface="Limelight"/>
                <a:cs typeface="Limelight"/>
                <a:sym typeface="Limelight"/>
              </a:defRPr>
            </a:lvl1pPr>
            <a:lvl2pPr lvl="1"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2pPr>
            <a:lvl3pPr lvl="2"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3pPr>
            <a:lvl4pPr lvl="3"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4pPr>
            <a:lvl5pPr lvl="4"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5pPr>
            <a:lvl6pPr lvl="5"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6pPr>
            <a:lvl7pPr lvl="6"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7pPr>
            <a:lvl8pPr lvl="7"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8pPr>
            <a:lvl9pPr lvl="8"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9pPr>
          </a:lstStyle>
          <a:p>
            <a:endParaRPr/>
          </a:p>
        </p:txBody>
      </p:sp>
      <p:sp>
        <p:nvSpPr>
          <p:cNvPr id="7" name="Google Shape;7;p1"/>
          <p:cNvSpPr txBox="1">
            <a:spLocks noGrp="1"/>
          </p:cNvSpPr>
          <p:nvPr>
            <p:ph type="body" idx="1"/>
          </p:nvPr>
        </p:nvSpPr>
        <p:spPr>
          <a:xfrm>
            <a:off x="311700" y="114332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1pPr>
            <a:lvl2pPr marL="914400" lvl="1"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2pPr>
            <a:lvl3pPr marL="1371600" lvl="2"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3pPr>
            <a:lvl4pPr marL="1828800" lvl="3"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4pPr>
            <a:lvl5pPr marL="2286000" lvl="4"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5pPr>
            <a:lvl6pPr marL="2743200" lvl="5"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6pPr>
            <a:lvl7pPr marL="3200400" lvl="6"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7pPr>
            <a:lvl8pPr marL="3657600" lvl="7"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8pPr>
            <a:lvl9pPr marL="4114800" lvl="8"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6" r:id="rId6"/>
    <p:sldLayoutId id="2147483658" r:id="rId7"/>
    <p:sldLayoutId id="2147483660" r:id="rId8"/>
    <p:sldLayoutId id="2147483662" r:id="rId9"/>
    <p:sldLayoutId id="2147483664" r:id="rId10"/>
    <p:sldLayoutId id="2147483670" r:id="rId11"/>
    <p:sldLayoutId id="2147483671" r:id="rId12"/>
    <p:sldLayoutId id="2147483672" r:id="rId13"/>
    <p:sldLayoutId id="2147483674" r:id="rId14"/>
    <p:sldLayoutId id="2147483675" r:id="rId15"/>
    <p:sldLayoutId id="2147483676" r:id="rId16"/>
    <p:sldLayoutId id="2147483677" r:id="rId17"/>
    <p:sldLayoutId id="2147483678"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1.pn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5.xml"/><Relationship Id="rId1" Type="http://schemas.openxmlformats.org/officeDocument/2006/relationships/tags" Target="../tags/tag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0.xml"/><Relationship Id="rId1" Type="http://schemas.openxmlformats.org/officeDocument/2006/relationships/tags" Target="../tags/tag3.xml"/><Relationship Id="rId5" Type="http://schemas.openxmlformats.org/officeDocument/2006/relationships/image" Target="../media/image10.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ags" Target="../tags/tag7.xml"/><Relationship Id="rId5" Type="http://schemas.openxmlformats.org/officeDocument/2006/relationships/image" Target="../media/image16.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ags" Target="../tags/tag8.xml"/><Relationship Id="rId5" Type="http://schemas.openxmlformats.org/officeDocument/2006/relationships/image" Target="../media/image17.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9.xml"/><Relationship Id="rId5" Type="http://schemas.openxmlformats.org/officeDocument/2006/relationships/image" Target="../media/image18.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tags" Target="../tags/tag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3.xml"/><Relationship Id="rId1" Type="http://schemas.openxmlformats.org/officeDocument/2006/relationships/tags" Target="../tags/tag1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tags" Target="../tags/tag13.xml"/><Relationship Id="rId5" Type="http://schemas.openxmlformats.org/officeDocument/2006/relationships/image" Target="../media/image22.png"/><Relationship Id="rId4" Type="http://schemas.openxmlformats.org/officeDocument/2006/relationships/image" Target="../media/image23.gif"/></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13.xml"/><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34.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34.png"/><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8.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7"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14.xml"/><Relationship Id="rId6" Type="http://schemas.openxmlformats.org/officeDocument/2006/relationships/image" Target="../media/image4.png"/><Relationship Id="rId5" Type="http://schemas.openxmlformats.org/officeDocument/2006/relationships/image" Target="../media/image46.png"/><Relationship Id="rId4" Type="http://schemas.openxmlformats.org/officeDocument/2006/relationships/image" Target="../media/image4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6599CC"/>
            </a:gs>
            <a:gs pos="47000">
              <a:srgbClr val="B2CAE3"/>
            </a:gs>
            <a:gs pos="100000">
              <a:schemeClr val="lt1"/>
            </a:gs>
          </a:gsLst>
          <a:lin ang="16200038" scaled="0"/>
        </a:gradFill>
        <a:effectLst/>
      </p:bgPr>
    </p:bg>
    <p:spTree>
      <p:nvGrpSpPr>
        <p:cNvPr id="1" name="Shape 410"/>
        <p:cNvGrpSpPr/>
        <p:nvPr/>
      </p:nvGrpSpPr>
      <p:grpSpPr>
        <a:xfrm>
          <a:off x="0" y="0"/>
          <a:ext cx="0" cy="0"/>
          <a:chOff x="0" y="0"/>
          <a:chExt cx="0" cy="0"/>
        </a:xfrm>
      </p:grpSpPr>
      <p:grpSp>
        <p:nvGrpSpPr>
          <p:cNvPr id="411" name="Google Shape;411;p36"/>
          <p:cNvGrpSpPr/>
          <p:nvPr/>
        </p:nvGrpSpPr>
        <p:grpSpPr>
          <a:xfrm>
            <a:off x="612038" y="296476"/>
            <a:ext cx="3499471" cy="3696144"/>
            <a:chOff x="612038" y="296476"/>
            <a:chExt cx="3499471" cy="3696144"/>
          </a:xfrm>
        </p:grpSpPr>
        <p:sp>
          <p:nvSpPr>
            <p:cNvPr id="412" name="Google Shape;412;p36"/>
            <p:cNvSpPr/>
            <p:nvPr/>
          </p:nvSpPr>
          <p:spPr>
            <a:xfrm>
              <a:off x="612038" y="1324085"/>
              <a:ext cx="3498620" cy="2668535"/>
            </a:xfrm>
            <a:custGeom>
              <a:avLst/>
              <a:gdLst/>
              <a:ahLst/>
              <a:cxnLst/>
              <a:rect l="l" t="t" r="r" b="b"/>
              <a:pathLst>
                <a:path w="57385" h="43768" extrusionOk="0">
                  <a:moveTo>
                    <a:pt x="0" y="7864"/>
                  </a:moveTo>
                  <a:lnTo>
                    <a:pt x="28632" y="0"/>
                  </a:lnTo>
                  <a:lnTo>
                    <a:pt x="57385" y="7864"/>
                  </a:lnTo>
                  <a:lnTo>
                    <a:pt x="28686" y="43768"/>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36"/>
            <p:cNvGrpSpPr/>
            <p:nvPr/>
          </p:nvGrpSpPr>
          <p:grpSpPr>
            <a:xfrm>
              <a:off x="614474" y="296476"/>
              <a:ext cx="3497035" cy="1533517"/>
              <a:chOff x="835325" y="1238450"/>
              <a:chExt cx="1433975" cy="628800"/>
            </a:xfrm>
          </p:grpSpPr>
          <p:sp>
            <p:nvSpPr>
              <p:cNvPr id="414" name="Google Shape;414;p36"/>
              <p:cNvSpPr/>
              <p:nvPr/>
            </p:nvSpPr>
            <p:spPr>
              <a:xfrm>
                <a:off x="840375" y="1522075"/>
                <a:ext cx="648600" cy="316925"/>
              </a:xfrm>
              <a:custGeom>
                <a:avLst/>
                <a:gdLst/>
                <a:ahLst/>
                <a:cxnLst/>
                <a:rect l="l" t="t" r="r" b="b"/>
                <a:pathLst>
                  <a:path w="25944" h="12677" extrusionOk="0">
                    <a:moveTo>
                      <a:pt x="25890" y="1"/>
                    </a:moveTo>
                    <a:cubicBezTo>
                      <a:pt x="11144" y="6158"/>
                      <a:pt x="1909" y="9760"/>
                      <a:pt x="538" y="11158"/>
                    </a:cubicBezTo>
                    <a:lnTo>
                      <a:pt x="0" y="12677"/>
                    </a:lnTo>
                    <a:lnTo>
                      <a:pt x="25944" y="3308"/>
                    </a:lnTo>
                    <a:lnTo>
                      <a:pt x="25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835325" y="1522425"/>
                <a:ext cx="1433975" cy="344825"/>
              </a:xfrm>
              <a:custGeom>
                <a:avLst/>
                <a:gdLst/>
                <a:ahLst/>
                <a:cxnLst/>
                <a:rect l="l" t="t" r="r" b="b"/>
                <a:pathLst>
                  <a:path w="57359" h="13793" extrusionOk="0">
                    <a:moveTo>
                      <a:pt x="30595" y="8025"/>
                    </a:moveTo>
                    <a:cubicBezTo>
                      <a:pt x="30595" y="8025"/>
                      <a:pt x="30514" y="9195"/>
                      <a:pt x="30272" y="10445"/>
                    </a:cubicBezTo>
                    <a:lnTo>
                      <a:pt x="33485" y="11789"/>
                    </a:lnTo>
                    <a:lnTo>
                      <a:pt x="34211" y="12959"/>
                    </a:lnTo>
                    <a:lnTo>
                      <a:pt x="29923" y="12018"/>
                    </a:lnTo>
                    <a:cubicBezTo>
                      <a:pt x="29614" y="12999"/>
                      <a:pt x="29210" y="13792"/>
                      <a:pt x="28659" y="13792"/>
                    </a:cubicBezTo>
                    <a:cubicBezTo>
                      <a:pt x="28108" y="13792"/>
                      <a:pt x="27705" y="12999"/>
                      <a:pt x="27396" y="12018"/>
                    </a:cubicBezTo>
                    <a:lnTo>
                      <a:pt x="23121" y="12959"/>
                    </a:lnTo>
                    <a:lnTo>
                      <a:pt x="23833" y="11789"/>
                    </a:lnTo>
                    <a:lnTo>
                      <a:pt x="27046" y="10445"/>
                    </a:lnTo>
                    <a:cubicBezTo>
                      <a:pt x="26818" y="9168"/>
                      <a:pt x="26724" y="8025"/>
                      <a:pt x="26724" y="8025"/>
                    </a:cubicBezTo>
                    <a:lnTo>
                      <a:pt x="25836" y="8025"/>
                    </a:lnTo>
                    <a:lnTo>
                      <a:pt x="25406" y="9007"/>
                    </a:lnTo>
                    <a:lnTo>
                      <a:pt x="24331" y="9007"/>
                    </a:lnTo>
                    <a:lnTo>
                      <a:pt x="23807" y="8482"/>
                    </a:lnTo>
                    <a:lnTo>
                      <a:pt x="19465" y="8657"/>
                    </a:lnTo>
                    <a:lnTo>
                      <a:pt x="1" y="13375"/>
                    </a:lnTo>
                    <a:lnTo>
                      <a:pt x="229" y="12690"/>
                    </a:lnTo>
                    <a:lnTo>
                      <a:pt x="26172" y="3307"/>
                    </a:lnTo>
                    <a:lnTo>
                      <a:pt x="26119" y="0"/>
                    </a:lnTo>
                    <a:cubicBezTo>
                      <a:pt x="26119" y="0"/>
                      <a:pt x="26455" y="1896"/>
                      <a:pt x="28686" y="1896"/>
                    </a:cubicBezTo>
                    <a:cubicBezTo>
                      <a:pt x="30904" y="1896"/>
                      <a:pt x="31240" y="0"/>
                      <a:pt x="31240" y="0"/>
                    </a:cubicBezTo>
                    <a:lnTo>
                      <a:pt x="31186" y="3307"/>
                    </a:lnTo>
                    <a:lnTo>
                      <a:pt x="57130" y="12690"/>
                    </a:lnTo>
                    <a:lnTo>
                      <a:pt x="57358" y="13375"/>
                    </a:lnTo>
                    <a:lnTo>
                      <a:pt x="37894" y="8657"/>
                    </a:lnTo>
                    <a:lnTo>
                      <a:pt x="33552" y="8482"/>
                    </a:lnTo>
                    <a:lnTo>
                      <a:pt x="33028" y="9007"/>
                    </a:lnTo>
                    <a:lnTo>
                      <a:pt x="31953" y="9007"/>
                    </a:lnTo>
                    <a:lnTo>
                      <a:pt x="31522" y="80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1304800" y="1557700"/>
                <a:ext cx="76975" cy="205025"/>
              </a:xfrm>
              <a:custGeom>
                <a:avLst/>
                <a:gdLst/>
                <a:ahLst/>
                <a:cxnLst/>
                <a:rect l="l" t="t" r="r" b="b"/>
                <a:pathLst>
                  <a:path w="3079" h="8201" extrusionOk="0">
                    <a:moveTo>
                      <a:pt x="1533" y="8201"/>
                    </a:moveTo>
                    <a:lnTo>
                      <a:pt x="1533" y="8201"/>
                    </a:lnTo>
                    <a:cubicBezTo>
                      <a:pt x="686" y="8201"/>
                      <a:pt x="0" y="7515"/>
                      <a:pt x="0" y="6668"/>
                    </a:cubicBezTo>
                    <a:lnTo>
                      <a:pt x="0" y="1533"/>
                    </a:lnTo>
                    <a:cubicBezTo>
                      <a:pt x="0" y="686"/>
                      <a:pt x="686" y="1"/>
                      <a:pt x="1533" y="1"/>
                    </a:cubicBezTo>
                    <a:lnTo>
                      <a:pt x="1533" y="1"/>
                    </a:lnTo>
                    <a:cubicBezTo>
                      <a:pt x="2366" y="1"/>
                      <a:pt x="3065" y="686"/>
                      <a:pt x="3065" y="1533"/>
                    </a:cubicBezTo>
                    <a:lnTo>
                      <a:pt x="3065" y="6668"/>
                    </a:lnTo>
                    <a:cubicBezTo>
                      <a:pt x="3078" y="7488"/>
                      <a:pt x="2366" y="8201"/>
                      <a:pt x="1533" y="8201"/>
                    </a:cubicBezTo>
                    <a:close/>
                  </a:path>
                </a:pathLst>
              </a:custGeom>
              <a:solidFill>
                <a:srgbClr val="4A6C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1478875" y="1238450"/>
                <a:ext cx="146200" cy="331375"/>
              </a:xfrm>
              <a:custGeom>
                <a:avLst/>
                <a:gdLst/>
                <a:ahLst/>
                <a:cxnLst/>
                <a:rect l="l" t="t" r="r" b="b"/>
                <a:pathLst>
                  <a:path w="5848" h="13255" extrusionOk="0">
                    <a:moveTo>
                      <a:pt x="2914" y="1"/>
                    </a:moveTo>
                    <a:cubicBezTo>
                      <a:pt x="2601" y="1"/>
                      <a:pt x="2292" y="135"/>
                      <a:pt x="2084" y="404"/>
                    </a:cubicBezTo>
                    <a:cubicBezTo>
                      <a:pt x="1210" y="1533"/>
                      <a:pt x="0" y="4356"/>
                      <a:pt x="363" y="11359"/>
                    </a:cubicBezTo>
                    <a:cubicBezTo>
                      <a:pt x="363" y="11359"/>
                      <a:pt x="699" y="13255"/>
                      <a:pt x="2917" y="13255"/>
                    </a:cubicBezTo>
                    <a:cubicBezTo>
                      <a:pt x="5135" y="13255"/>
                      <a:pt x="5471" y="11359"/>
                      <a:pt x="5471" y="11359"/>
                    </a:cubicBezTo>
                    <a:cubicBezTo>
                      <a:pt x="5848" y="4356"/>
                      <a:pt x="4638" y="1533"/>
                      <a:pt x="3764" y="404"/>
                    </a:cubicBezTo>
                    <a:cubicBezTo>
                      <a:pt x="3542" y="135"/>
                      <a:pt x="3226" y="1"/>
                      <a:pt x="2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1314550" y="1567450"/>
                <a:ext cx="57150" cy="50425"/>
              </a:xfrm>
              <a:custGeom>
                <a:avLst/>
                <a:gdLst/>
                <a:ahLst/>
                <a:cxnLst/>
                <a:rect l="l" t="t" r="r" b="b"/>
                <a:pathLst>
                  <a:path w="2286" h="2017" extrusionOk="0">
                    <a:moveTo>
                      <a:pt x="1143" y="1"/>
                    </a:moveTo>
                    <a:cubicBezTo>
                      <a:pt x="1761" y="1"/>
                      <a:pt x="2285" y="444"/>
                      <a:pt x="2285" y="1009"/>
                    </a:cubicBezTo>
                    <a:cubicBezTo>
                      <a:pt x="2285" y="1560"/>
                      <a:pt x="1774" y="2017"/>
                      <a:pt x="1143" y="2017"/>
                    </a:cubicBezTo>
                    <a:cubicBezTo>
                      <a:pt x="524" y="2017"/>
                      <a:pt x="0" y="1560"/>
                      <a:pt x="0" y="1009"/>
                    </a:cubicBezTo>
                    <a:cubicBezTo>
                      <a:pt x="0" y="444"/>
                      <a:pt x="524" y="1"/>
                      <a:pt x="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1329325" y="1580225"/>
                <a:ext cx="27575" cy="24550"/>
              </a:xfrm>
              <a:custGeom>
                <a:avLst/>
                <a:gdLst/>
                <a:ahLst/>
                <a:cxnLst/>
                <a:rect l="l" t="t" r="r" b="b"/>
                <a:pathLst>
                  <a:path w="1103" h="982" extrusionOk="0">
                    <a:moveTo>
                      <a:pt x="552" y="0"/>
                    </a:moveTo>
                    <a:cubicBezTo>
                      <a:pt x="256" y="0"/>
                      <a:pt x="0" y="229"/>
                      <a:pt x="0" y="498"/>
                    </a:cubicBezTo>
                    <a:cubicBezTo>
                      <a:pt x="0" y="767"/>
                      <a:pt x="256" y="982"/>
                      <a:pt x="552" y="982"/>
                    </a:cubicBezTo>
                    <a:cubicBezTo>
                      <a:pt x="847" y="982"/>
                      <a:pt x="1103" y="767"/>
                      <a:pt x="1103" y="498"/>
                    </a:cubicBezTo>
                    <a:cubicBezTo>
                      <a:pt x="1103" y="229"/>
                      <a:pt x="847"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1613950" y="1522075"/>
                <a:ext cx="648625" cy="316925"/>
              </a:xfrm>
              <a:custGeom>
                <a:avLst/>
                <a:gdLst/>
                <a:ahLst/>
                <a:cxnLst/>
                <a:rect l="l" t="t" r="r" b="b"/>
                <a:pathLst>
                  <a:path w="25945" h="12677" extrusionOk="0">
                    <a:moveTo>
                      <a:pt x="55" y="1"/>
                    </a:moveTo>
                    <a:lnTo>
                      <a:pt x="1" y="3308"/>
                    </a:lnTo>
                    <a:lnTo>
                      <a:pt x="25944" y="12677"/>
                    </a:lnTo>
                    <a:lnTo>
                      <a:pt x="25407" y="11158"/>
                    </a:lnTo>
                    <a:cubicBezTo>
                      <a:pt x="24036" y="9760"/>
                      <a:pt x="14814" y="6158"/>
                      <a:pt x="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1721500" y="1557700"/>
                <a:ext cx="76650" cy="205025"/>
              </a:xfrm>
              <a:custGeom>
                <a:avLst/>
                <a:gdLst/>
                <a:ahLst/>
                <a:cxnLst/>
                <a:rect l="l" t="t" r="r" b="b"/>
                <a:pathLst>
                  <a:path w="3066" h="8201" extrusionOk="0">
                    <a:moveTo>
                      <a:pt x="1533" y="8201"/>
                    </a:moveTo>
                    <a:lnTo>
                      <a:pt x="1533" y="8201"/>
                    </a:lnTo>
                    <a:cubicBezTo>
                      <a:pt x="2380" y="8201"/>
                      <a:pt x="3065" y="7515"/>
                      <a:pt x="3065" y="6668"/>
                    </a:cubicBezTo>
                    <a:lnTo>
                      <a:pt x="3065" y="1533"/>
                    </a:lnTo>
                    <a:cubicBezTo>
                      <a:pt x="3065" y="686"/>
                      <a:pt x="2380" y="1"/>
                      <a:pt x="1533" y="1"/>
                    </a:cubicBezTo>
                    <a:lnTo>
                      <a:pt x="1533" y="1"/>
                    </a:lnTo>
                    <a:cubicBezTo>
                      <a:pt x="699" y="1"/>
                      <a:pt x="0" y="686"/>
                      <a:pt x="0" y="1533"/>
                    </a:cubicBezTo>
                    <a:lnTo>
                      <a:pt x="0" y="6668"/>
                    </a:lnTo>
                    <a:cubicBezTo>
                      <a:pt x="0" y="7488"/>
                      <a:pt x="699" y="8201"/>
                      <a:pt x="1533" y="8201"/>
                    </a:cubicBezTo>
                    <a:close/>
                  </a:path>
                </a:pathLst>
              </a:custGeom>
              <a:solidFill>
                <a:srgbClr val="4A6C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1731250" y="1567450"/>
                <a:ext cx="57150" cy="50425"/>
              </a:xfrm>
              <a:custGeom>
                <a:avLst/>
                <a:gdLst/>
                <a:ahLst/>
                <a:cxnLst/>
                <a:rect l="l" t="t" r="r" b="b"/>
                <a:pathLst>
                  <a:path w="2286" h="2017" extrusionOk="0">
                    <a:moveTo>
                      <a:pt x="2285" y="1009"/>
                    </a:moveTo>
                    <a:cubicBezTo>
                      <a:pt x="2285" y="1560"/>
                      <a:pt x="1788" y="2017"/>
                      <a:pt x="1143" y="2017"/>
                    </a:cubicBezTo>
                    <a:cubicBezTo>
                      <a:pt x="511" y="2017"/>
                      <a:pt x="0" y="1560"/>
                      <a:pt x="0" y="1009"/>
                    </a:cubicBezTo>
                    <a:cubicBezTo>
                      <a:pt x="0" y="444"/>
                      <a:pt x="511" y="1"/>
                      <a:pt x="1143" y="1"/>
                    </a:cubicBezTo>
                    <a:cubicBezTo>
                      <a:pt x="1788" y="1"/>
                      <a:pt x="2285" y="444"/>
                      <a:pt x="2285" y="10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1746025" y="1580225"/>
                <a:ext cx="27575" cy="24550"/>
              </a:xfrm>
              <a:custGeom>
                <a:avLst/>
                <a:gdLst/>
                <a:ahLst/>
                <a:cxnLst/>
                <a:rect l="l" t="t" r="r" b="b"/>
                <a:pathLst>
                  <a:path w="1103" h="982" extrusionOk="0">
                    <a:moveTo>
                      <a:pt x="552" y="0"/>
                    </a:moveTo>
                    <a:cubicBezTo>
                      <a:pt x="256" y="0"/>
                      <a:pt x="1" y="229"/>
                      <a:pt x="1" y="498"/>
                    </a:cubicBezTo>
                    <a:cubicBezTo>
                      <a:pt x="1" y="767"/>
                      <a:pt x="256" y="982"/>
                      <a:pt x="552" y="982"/>
                    </a:cubicBezTo>
                    <a:cubicBezTo>
                      <a:pt x="861" y="982"/>
                      <a:pt x="1103" y="767"/>
                      <a:pt x="1103" y="498"/>
                    </a:cubicBezTo>
                    <a:cubicBezTo>
                      <a:pt x="1103" y="229"/>
                      <a:pt x="861"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1522550" y="1252225"/>
                <a:ext cx="57825" cy="45075"/>
              </a:xfrm>
              <a:custGeom>
                <a:avLst/>
                <a:gdLst/>
                <a:ahLst/>
                <a:cxnLst/>
                <a:rect l="l" t="t" r="r" b="b"/>
                <a:pathLst>
                  <a:path w="2313" h="1803" extrusionOk="0">
                    <a:moveTo>
                      <a:pt x="1163" y="1"/>
                    </a:moveTo>
                    <a:cubicBezTo>
                      <a:pt x="871" y="1"/>
                      <a:pt x="579" y="135"/>
                      <a:pt x="391" y="404"/>
                    </a:cubicBezTo>
                    <a:cubicBezTo>
                      <a:pt x="162" y="686"/>
                      <a:pt x="1" y="1144"/>
                      <a:pt x="1" y="1802"/>
                    </a:cubicBezTo>
                    <a:cubicBezTo>
                      <a:pt x="1" y="1802"/>
                      <a:pt x="337" y="552"/>
                      <a:pt x="1157" y="552"/>
                    </a:cubicBezTo>
                    <a:cubicBezTo>
                      <a:pt x="1977" y="552"/>
                      <a:pt x="2313" y="1802"/>
                      <a:pt x="2313" y="1802"/>
                    </a:cubicBezTo>
                    <a:cubicBezTo>
                      <a:pt x="2313" y="1130"/>
                      <a:pt x="2151" y="686"/>
                      <a:pt x="1936" y="404"/>
                    </a:cubicBezTo>
                    <a:cubicBezTo>
                      <a:pt x="1748" y="135"/>
                      <a:pt x="1456" y="1"/>
                      <a:pt x="1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 name="Google Shape;425;p36"/>
          <p:cNvSpPr/>
          <p:nvPr/>
        </p:nvSpPr>
        <p:spPr>
          <a:xfrm>
            <a:off x="5368450"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7762925"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4448400" y="1551446"/>
            <a:ext cx="4241700" cy="2037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4512975" y="1608150"/>
            <a:ext cx="4107300" cy="19272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36"/>
          <p:cNvGrpSpPr/>
          <p:nvPr/>
        </p:nvGrpSpPr>
        <p:grpSpPr>
          <a:xfrm>
            <a:off x="1637158" y="2558345"/>
            <a:ext cx="1449237" cy="2153793"/>
            <a:chOff x="1285725" y="3740925"/>
            <a:chExt cx="910725" cy="1353650"/>
          </a:xfrm>
        </p:grpSpPr>
        <p:sp>
          <p:nvSpPr>
            <p:cNvPr id="430" name="Google Shape;430;p36"/>
            <p:cNvSpPr/>
            <p:nvPr/>
          </p:nvSpPr>
          <p:spPr>
            <a:xfrm>
              <a:off x="1360000" y="3752000"/>
              <a:ext cx="359600" cy="411375"/>
            </a:xfrm>
            <a:custGeom>
              <a:avLst/>
              <a:gdLst/>
              <a:ahLst/>
              <a:cxnLst/>
              <a:rect l="l" t="t" r="r" b="b"/>
              <a:pathLst>
                <a:path w="14384" h="16455" extrusionOk="0">
                  <a:moveTo>
                    <a:pt x="10203" y="1305"/>
                  </a:moveTo>
                  <a:cubicBezTo>
                    <a:pt x="10203" y="1305"/>
                    <a:pt x="7528" y="1"/>
                    <a:pt x="6399" y="2918"/>
                  </a:cubicBezTo>
                  <a:cubicBezTo>
                    <a:pt x="5283" y="5862"/>
                    <a:pt x="807" y="5942"/>
                    <a:pt x="484" y="9962"/>
                  </a:cubicBezTo>
                  <a:cubicBezTo>
                    <a:pt x="0" y="16226"/>
                    <a:pt x="11896" y="16454"/>
                    <a:pt x="13147" y="12260"/>
                  </a:cubicBezTo>
                  <a:cubicBezTo>
                    <a:pt x="14383" y="8080"/>
                    <a:pt x="12044" y="8496"/>
                    <a:pt x="12811" y="4907"/>
                  </a:cubicBezTo>
                  <a:cubicBezTo>
                    <a:pt x="13254" y="2689"/>
                    <a:pt x="12448" y="1076"/>
                    <a:pt x="10203" y="13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1747800" y="3740925"/>
              <a:ext cx="188550" cy="177450"/>
            </a:xfrm>
            <a:custGeom>
              <a:avLst/>
              <a:gdLst/>
              <a:ahLst/>
              <a:cxnLst/>
              <a:rect l="l" t="t" r="r" b="b"/>
              <a:pathLst>
                <a:path w="7542" h="7098" extrusionOk="0">
                  <a:moveTo>
                    <a:pt x="5498" y="1519"/>
                  </a:moveTo>
                  <a:cubicBezTo>
                    <a:pt x="5498" y="1519"/>
                    <a:pt x="2635" y="0"/>
                    <a:pt x="1412" y="1923"/>
                  </a:cubicBezTo>
                  <a:cubicBezTo>
                    <a:pt x="0" y="4140"/>
                    <a:pt x="1694" y="5848"/>
                    <a:pt x="4168" y="5848"/>
                  </a:cubicBezTo>
                  <a:cubicBezTo>
                    <a:pt x="6641" y="5848"/>
                    <a:pt x="6009" y="7098"/>
                    <a:pt x="6009" y="7098"/>
                  </a:cubicBezTo>
                  <a:cubicBezTo>
                    <a:pt x="6009" y="7098"/>
                    <a:pt x="7541" y="6668"/>
                    <a:pt x="7541" y="4719"/>
                  </a:cubicBezTo>
                  <a:cubicBezTo>
                    <a:pt x="7541" y="2756"/>
                    <a:pt x="6869" y="1519"/>
                    <a:pt x="5498" y="15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1785425" y="3808675"/>
              <a:ext cx="156300" cy="241775"/>
            </a:xfrm>
            <a:custGeom>
              <a:avLst/>
              <a:gdLst/>
              <a:ahLst/>
              <a:cxnLst/>
              <a:rect l="l" t="t" r="r" b="b"/>
              <a:pathLst>
                <a:path w="6252" h="9671" extrusionOk="0">
                  <a:moveTo>
                    <a:pt x="1494" y="0"/>
                  </a:moveTo>
                  <a:cubicBezTo>
                    <a:pt x="574" y="0"/>
                    <a:pt x="176" y="467"/>
                    <a:pt x="176" y="1027"/>
                  </a:cubicBezTo>
                  <a:cubicBezTo>
                    <a:pt x="176" y="1027"/>
                    <a:pt x="1" y="1901"/>
                    <a:pt x="176" y="3527"/>
                  </a:cubicBezTo>
                  <a:cubicBezTo>
                    <a:pt x="337" y="5154"/>
                    <a:pt x="1829" y="5329"/>
                    <a:pt x="1829" y="5329"/>
                  </a:cubicBezTo>
                  <a:cubicBezTo>
                    <a:pt x="1829" y="5329"/>
                    <a:pt x="2152" y="6202"/>
                    <a:pt x="1197" y="6565"/>
                  </a:cubicBezTo>
                  <a:cubicBezTo>
                    <a:pt x="1023" y="6633"/>
                    <a:pt x="821" y="6686"/>
                    <a:pt x="619" y="6754"/>
                  </a:cubicBezTo>
                  <a:lnTo>
                    <a:pt x="3617" y="9671"/>
                  </a:lnTo>
                  <a:lnTo>
                    <a:pt x="6252" y="6364"/>
                  </a:lnTo>
                  <a:cubicBezTo>
                    <a:pt x="6010" y="6350"/>
                    <a:pt x="5781" y="6323"/>
                    <a:pt x="5633" y="6229"/>
                  </a:cubicBezTo>
                  <a:cubicBezTo>
                    <a:pt x="4706" y="5813"/>
                    <a:pt x="4612" y="4186"/>
                    <a:pt x="4961" y="3205"/>
                  </a:cubicBezTo>
                  <a:cubicBezTo>
                    <a:pt x="5311" y="2250"/>
                    <a:pt x="5109" y="1592"/>
                    <a:pt x="4518" y="1592"/>
                  </a:cubicBezTo>
                  <a:cubicBezTo>
                    <a:pt x="3940" y="1592"/>
                    <a:pt x="3832" y="2197"/>
                    <a:pt x="3832" y="2197"/>
                  </a:cubicBezTo>
                  <a:cubicBezTo>
                    <a:pt x="3832" y="2197"/>
                    <a:pt x="3267" y="1363"/>
                    <a:pt x="3550" y="503"/>
                  </a:cubicBezTo>
                  <a:cubicBezTo>
                    <a:pt x="2687" y="146"/>
                    <a:pt x="2009" y="0"/>
                    <a:pt x="1494"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1632525" y="3965750"/>
              <a:ext cx="563925" cy="376725"/>
            </a:xfrm>
            <a:custGeom>
              <a:avLst/>
              <a:gdLst/>
              <a:ahLst/>
              <a:cxnLst/>
              <a:rect l="l" t="t" r="r" b="b"/>
              <a:pathLst>
                <a:path w="22557" h="15069" extrusionOk="0">
                  <a:moveTo>
                    <a:pt x="17301" y="2258"/>
                  </a:moveTo>
                  <a:cubicBezTo>
                    <a:pt x="15647" y="0"/>
                    <a:pt x="13564" y="175"/>
                    <a:pt x="12368" y="67"/>
                  </a:cubicBezTo>
                  <a:lnTo>
                    <a:pt x="9733" y="3401"/>
                  </a:lnTo>
                  <a:lnTo>
                    <a:pt x="6749" y="471"/>
                  </a:lnTo>
                  <a:cubicBezTo>
                    <a:pt x="5808" y="726"/>
                    <a:pt x="4544" y="1022"/>
                    <a:pt x="3052" y="3172"/>
                  </a:cubicBezTo>
                  <a:cubicBezTo>
                    <a:pt x="1896" y="5122"/>
                    <a:pt x="1" y="9490"/>
                    <a:pt x="1" y="9490"/>
                  </a:cubicBezTo>
                  <a:lnTo>
                    <a:pt x="2730" y="10687"/>
                  </a:lnTo>
                  <a:lnTo>
                    <a:pt x="4773" y="7030"/>
                  </a:lnTo>
                  <a:lnTo>
                    <a:pt x="5687" y="15069"/>
                  </a:lnTo>
                  <a:lnTo>
                    <a:pt x="16104" y="15069"/>
                  </a:lnTo>
                  <a:lnTo>
                    <a:pt x="15715" y="6788"/>
                  </a:lnTo>
                  <a:cubicBezTo>
                    <a:pt x="15715" y="6788"/>
                    <a:pt x="18887" y="13308"/>
                    <a:pt x="20715" y="12434"/>
                  </a:cubicBezTo>
                  <a:cubicBezTo>
                    <a:pt x="22557" y="11601"/>
                    <a:pt x="19277" y="4987"/>
                    <a:pt x="17301" y="22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1744775" y="4343475"/>
              <a:ext cx="304500" cy="751100"/>
            </a:xfrm>
            <a:custGeom>
              <a:avLst/>
              <a:gdLst/>
              <a:ahLst/>
              <a:cxnLst/>
              <a:rect l="l" t="t" r="r" b="b"/>
              <a:pathLst>
                <a:path w="12180" h="30044" extrusionOk="0">
                  <a:moveTo>
                    <a:pt x="1183" y="0"/>
                  </a:moveTo>
                  <a:cubicBezTo>
                    <a:pt x="1183" y="0"/>
                    <a:pt x="0" y="14746"/>
                    <a:pt x="915" y="20123"/>
                  </a:cubicBezTo>
                  <a:cubicBezTo>
                    <a:pt x="1815" y="25500"/>
                    <a:pt x="2796" y="30043"/>
                    <a:pt x="2796" y="30043"/>
                  </a:cubicBezTo>
                  <a:lnTo>
                    <a:pt x="5807" y="30043"/>
                  </a:lnTo>
                  <a:cubicBezTo>
                    <a:pt x="5807" y="30043"/>
                    <a:pt x="3939" y="13456"/>
                    <a:pt x="6103" y="4705"/>
                  </a:cubicBezTo>
                  <a:cubicBezTo>
                    <a:pt x="8456" y="26979"/>
                    <a:pt x="9356" y="30043"/>
                    <a:pt x="9356" y="30043"/>
                  </a:cubicBezTo>
                  <a:lnTo>
                    <a:pt x="12179" y="30043"/>
                  </a:lnTo>
                  <a:lnTo>
                    <a:pt x="11574" y="0"/>
                  </a:lnTo>
                  <a:lnTo>
                    <a:pt x="11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1303200" y="3838625"/>
              <a:ext cx="418750" cy="503850"/>
            </a:xfrm>
            <a:custGeom>
              <a:avLst/>
              <a:gdLst/>
              <a:ahLst/>
              <a:cxnLst/>
              <a:rect l="l" t="t" r="r" b="b"/>
              <a:pathLst>
                <a:path w="16750" h="20154" extrusionOk="0">
                  <a:moveTo>
                    <a:pt x="12039" y="0"/>
                  </a:moveTo>
                  <a:cubicBezTo>
                    <a:pt x="11576" y="0"/>
                    <a:pt x="11129" y="229"/>
                    <a:pt x="10875" y="649"/>
                  </a:cubicBezTo>
                  <a:cubicBezTo>
                    <a:pt x="10700" y="905"/>
                    <a:pt x="10485" y="1120"/>
                    <a:pt x="10203" y="1200"/>
                  </a:cubicBezTo>
                  <a:cubicBezTo>
                    <a:pt x="10059" y="1103"/>
                    <a:pt x="9927" y="1061"/>
                    <a:pt x="9812" y="1061"/>
                  </a:cubicBezTo>
                  <a:cubicBezTo>
                    <a:pt x="9232" y="1061"/>
                    <a:pt x="9068" y="2130"/>
                    <a:pt x="9719" y="2477"/>
                  </a:cubicBezTo>
                  <a:lnTo>
                    <a:pt x="9719" y="2666"/>
                  </a:lnTo>
                  <a:cubicBezTo>
                    <a:pt x="9759" y="4561"/>
                    <a:pt x="8536" y="6255"/>
                    <a:pt x="6708" y="6765"/>
                  </a:cubicBezTo>
                  <a:cubicBezTo>
                    <a:pt x="5525" y="7088"/>
                    <a:pt x="4436" y="8056"/>
                    <a:pt x="4114" y="9440"/>
                  </a:cubicBezTo>
                  <a:cubicBezTo>
                    <a:pt x="820" y="15395"/>
                    <a:pt x="0" y="15718"/>
                    <a:pt x="1197" y="16699"/>
                  </a:cubicBezTo>
                  <a:cubicBezTo>
                    <a:pt x="1370" y="16842"/>
                    <a:pt x="1555" y="16908"/>
                    <a:pt x="1748" y="16908"/>
                  </a:cubicBezTo>
                  <a:cubicBezTo>
                    <a:pt x="3659" y="16908"/>
                    <a:pt x="6385" y="10556"/>
                    <a:pt x="6385" y="10556"/>
                  </a:cubicBezTo>
                  <a:lnTo>
                    <a:pt x="6385" y="10556"/>
                  </a:lnTo>
                  <a:lnTo>
                    <a:pt x="5512" y="20154"/>
                  </a:lnTo>
                  <a:lnTo>
                    <a:pt x="13160" y="20154"/>
                  </a:lnTo>
                  <a:lnTo>
                    <a:pt x="14249" y="15046"/>
                  </a:lnTo>
                  <a:cubicBezTo>
                    <a:pt x="14249" y="15046"/>
                    <a:pt x="16118" y="13661"/>
                    <a:pt x="16749" y="12048"/>
                  </a:cubicBezTo>
                  <a:cubicBezTo>
                    <a:pt x="16749" y="8441"/>
                    <a:pt x="15171" y="6287"/>
                    <a:pt x="13538" y="6287"/>
                  </a:cubicBezTo>
                  <a:cubicBezTo>
                    <a:pt x="13479" y="6287"/>
                    <a:pt x="13421" y="6289"/>
                    <a:pt x="13362" y="6295"/>
                  </a:cubicBezTo>
                  <a:cubicBezTo>
                    <a:pt x="13134" y="6318"/>
                    <a:pt x="12935" y="6331"/>
                    <a:pt x="12763" y="6331"/>
                  </a:cubicBezTo>
                  <a:cubicBezTo>
                    <a:pt x="11657" y="6331"/>
                    <a:pt x="11644" y="5832"/>
                    <a:pt x="11924" y="4668"/>
                  </a:cubicBezTo>
                  <a:lnTo>
                    <a:pt x="11924" y="4668"/>
                  </a:lnTo>
                  <a:cubicBezTo>
                    <a:pt x="12028" y="4700"/>
                    <a:pt x="12138" y="4715"/>
                    <a:pt x="12251" y="4715"/>
                  </a:cubicBezTo>
                  <a:cubicBezTo>
                    <a:pt x="12968" y="4715"/>
                    <a:pt x="13814" y="4095"/>
                    <a:pt x="14209" y="2934"/>
                  </a:cubicBezTo>
                  <a:cubicBezTo>
                    <a:pt x="14639" y="1590"/>
                    <a:pt x="14424" y="595"/>
                    <a:pt x="14424" y="595"/>
                  </a:cubicBezTo>
                  <a:cubicBezTo>
                    <a:pt x="13738" y="528"/>
                    <a:pt x="13066" y="313"/>
                    <a:pt x="12555" y="98"/>
                  </a:cubicBezTo>
                  <a:cubicBezTo>
                    <a:pt x="12387" y="32"/>
                    <a:pt x="12212" y="0"/>
                    <a:pt x="12039"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1398650" y="4343475"/>
              <a:ext cx="335400" cy="751100"/>
            </a:xfrm>
            <a:custGeom>
              <a:avLst/>
              <a:gdLst/>
              <a:ahLst/>
              <a:cxnLst/>
              <a:rect l="l" t="t" r="r" b="b"/>
              <a:pathLst>
                <a:path w="13416" h="30044" extrusionOk="0">
                  <a:moveTo>
                    <a:pt x="9342" y="0"/>
                  </a:moveTo>
                  <a:lnTo>
                    <a:pt x="1694" y="0"/>
                  </a:lnTo>
                  <a:cubicBezTo>
                    <a:pt x="1694" y="0"/>
                    <a:pt x="0" y="3361"/>
                    <a:pt x="457" y="10673"/>
                  </a:cubicBezTo>
                  <a:cubicBezTo>
                    <a:pt x="901" y="17999"/>
                    <a:pt x="2366" y="30043"/>
                    <a:pt x="2366" y="30043"/>
                  </a:cubicBezTo>
                  <a:lnTo>
                    <a:pt x="4019" y="30043"/>
                  </a:lnTo>
                  <a:lnTo>
                    <a:pt x="5619" y="3388"/>
                  </a:lnTo>
                  <a:cubicBezTo>
                    <a:pt x="5619" y="3388"/>
                    <a:pt x="9342" y="15754"/>
                    <a:pt x="9342" y="18550"/>
                  </a:cubicBezTo>
                  <a:lnTo>
                    <a:pt x="9342" y="30043"/>
                  </a:lnTo>
                  <a:lnTo>
                    <a:pt x="10942" y="30043"/>
                  </a:lnTo>
                  <a:cubicBezTo>
                    <a:pt x="10942" y="30043"/>
                    <a:pt x="11574" y="25406"/>
                    <a:pt x="12488" y="18833"/>
                  </a:cubicBezTo>
                  <a:cubicBezTo>
                    <a:pt x="13415" y="12246"/>
                    <a:pt x="10996" y="2352"/>
                    <a:pt x="9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1532400" y="3927425"/>
              <a:ext cx="88050" cy="96825"/>
            </a:xfrm>
            <a:custGeom>
              <a:avLst/>
              <a:gdLst/>
              <a:ahLst/>
              <a:cxnLst/>
              <a:rect l="l" t="t" r="r" b="b"/>
              <a:pathLst>
                <a:path w="3522" h="3873" extrusionOk="0">
                  <a:moveTo>
                    <a:pt x="3428" y="3872"/>
                  </a:moveTo>
                  <a:lnTo>
                    <a:pt x="3522" y="2797"/>
                  </a:lnTo>
                  <a:cubicBezTo>
                    <a:pt x="2500" y="2756"/>
                    <a:pt x="2500" y="2259"/>
                    <a:pt x="2769" y="1130"/>
                  </a:cubicBezTo>
                  <a:cubicBezTo>
                    <a:pt x="2769" y="1130"/>
                    <a:pt x="1747" y="982"/>
                    <a:pt x="968" y="1"/>
                  </a:cubicBezTo>
                  <a:cubicBezTo>
                    <a:pt x="0" y="3254"/>
                    <a:pt x="3428" y="3872"/>
                    <a:pt x="3428" y="3872"/>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1377800" y="3977175"/>
              <a:ext cx="345500" cy="366325"/>
            </a:xfrm>
            <a:custGeom>
              <a:avLst/>
              <a:gdLst/>
              <a:ahLst/>
              <a:cxnLst/>
              <a:rect l="l" t="t" r="r" b="b"/>
              <a:pathLst>
                <a:path w="13820" h="14653" extrusionOk="0">
                  <a:moveTo>
                    <a:pt x="5189" y="498"/>
                  </a:moveTo>
                  <a:cubicBezTo>
                    <a:pt x="5189" y="498"/>
                    <a:pt x="1" y="269"/>
                    <a:pt x="485" y="4234"/>
                  </a:cubicBezTo>
                  <a:cubicBezTo>
                    <a:pt x="1479" y="5216"/>
                    <a:pt x="3321" y="5982"/>
                    <a:pt x="3321" y="5982"/>
                  </a:cubicBezTo>
                  <a:lnTo>
                    <a:pt x="2528" y="14652"/>
                  </a:lnTo>
                  <a:lnTo>
                    <a:pt x="10176" y="14652"/>
                  </a:lnTo>
                  <a:cubicBezTo>
                    <a:pt x="10176" y="14652"/>
                    <a:pt x="12300" y="7944"/>
                    <a:pt x="11655" y="5592"/>
                  </a:cubicBezTo>
                  <a:cubicBezTo>
                    <a:pt x="11655" y="5592"/>
                    <a:pt x="12919" y="4853"/>
                    <a:pt x="13819" y="3925"/>
                  </a:cubicBezTo>
                  <a:cubicBezTo>
                    <a:pt x="13523" y="1344"/>
                    <a:pt x="11373" y="0"/>
                    <a:pt x="9424" y="793"/>
                  </a:cubicBezTo>
                  <a:cubicBezTo>
                    <a:pt x="9114" y="4463"/>
                    <a:pt x="5189" y="4423"/>
                    <a:pt x="5189" y="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1433250" y="4010425"/>
              <a:ext cx="313575" cy="452375"/>
            </a:xfrm>
            <a:custGeom>
              <a:avLst/>
              <a:gdLst/>
              <a:ahLst/>
              <a:cxnLst/>
              <a:rect l="l" t="t" r="r" b="b"/>
              <a:pathLst>
                <a:path w="12543" h="18095" extrusionOk="0">
                  <a:moveTo>
                    <a:pt x="1" y="1"/>
                  </a:moveTo>
                  <a:lnTo>
                    <a:pt x="1" y="15742"/>
                  </a:lnTo>
                  <a:lnTo>
                    <a:pt x="12542" y="18094"/>
                  </a:lnTo>
                  <a:lnTo>
                    <a:pt x="12542" y="2098"/>
                  </a:lnTo>
                  <a:lnTo>
                    <a:pt x="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1746800" y="4010425"/>
              <a:ext cx="313900" cy="452375"/>
            </a:xfrm>
            <a:custGeom>
              <a:avLst/>
              <a:gdLst/>
              <a:ahLst/>
              <a:cxnLst/>
              <a:rect l="l" t="t" r="r" b="b"/>
              <a:pathLst>
                <a:path w="12556" h="18095" extrusionOk="0">
                  <a:moveTo>
                    <a:pt x="12555" y="1"/>
                  </a:moveTo>
                  <a:lnTo>
                    <a:pt x="0" y="2098"/>
                  </a:lnTo>
                  <a:lnTo>
                    <a:pt x="0" y="18094"/>
                  </a:lnTo>
                  <a:lnTo>
                    <a:pt x="12555" y="15742"/>
                  </a:lnTo>
                  <a:lnTo>
                    <a:pt x="1255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1458450" y="4033950"/>
              <a:ext cx="288375" cy="353225"/>
            </a:xfrm>
            <a:custGeom>
              <a:avLst/>
              <a:gdLst/>
              <a:ahLst/>
              <a:cxnLst/>
              <a:rect l="l" t="t" r="r" b="b"/>
              <a:pathLst>
                <a:path w="11535" h="14129" extrusionOk="0">
                  <a:moveTo>
                    <a:pt x="1" y="1"/>
                  </a:moveTo>
                  <a:lnTo>
                    <a:pt x="1" y="11897"/>
                  </a:lnTo>
                  <a:lnTo>
                    <a:pt x="11534" y="14129"/>
                  </a:lnTo>
                  <a:lnTo>
                    <a:pt x="11534" y="2219"/>
                  </a:lnTo>
                  <a:close/>
                </a:path>
              </a:pathLst>
            </a:custGeom>
            <a:solidFill>
              <a:srgbClr val="304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746800" y="4033950"/>
              <a:ext cx="289025" cy="353225"/>
            </a:xfrm>
            <a:custGeom>
              <a:avLst/>
              <a:gdLst/>
              <a:ahLst/>
              <a:cxnLst/>
              <a:rect l="l" t="t" r="r" b="b"/>
              <a:pathLst>
                <a:path w="11561" h="14129" extrusionOk="0">
                  <a:moveTo>
                    <a:pt x="0" y="2219"/>
                  </a:moveTo>
                  <a:lnTo>
                    <a:pt x="0" y="14129"/>
                  </a:lnTo>
                  <a:lnTo>
                    <a:pt x="11560" y="11897"/>
                  </a:lnTo>
                  <a:lnTo>
                    <a:pt x="11560" y="1"/>
                  </a:lnTo>
                  <a:close/>
                </a:path>
              </a:pathLst>
            </a:custGeom>
            <a:solidFill>
              <a:srgbClr val="304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1746800" y="4411350"/>
              <a:ext cx="4375" cy="28250"/>
            </a:xfrm>
            <a:custGeom>
              <a:avLst/>
              <a:gdLst/>
              <a:ahLst/>
              <a:cxnLst/>
              <a:rect l="l" t="t" r="r" b="b"/>
              <a:pathLst>
                <a:path w="175" h="1130" extrusionOk="0">
                  <a:moveTo>
                    <a:pt x="0" y="0"/>
                  </a:moveTo>
                  <a:lnTo>
                    <a:pt x="0" y="1130"/>
                  </a:lnTo>
                  <a:lnTo>
                    <a:pt x="175" y="1103"/>
                  </a:lnTo>
                  <a:lnTo>
                    <a:pt x="0" y="0"/>
                  </a:lnTo>
                  <a:close/>
                </a:path>
              </a:pathLst>
            </a:custGeom>
            <a:solidFill>
              <a:srgbClr val="FDE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1913800" y="4343800"/>
              <a:ext cx="75975" cy="66575"/>
            </a:xfrm>
            <a:custGeom>
              <a:avLst/>
              <a:gdLst/>
              <a:ahLst/>
              <a:cxnLst/>
              <a:rect l="l" t="t" r="r" b="b"/>
              <a:pathLst>
                <a:path w="3039" h="2663" extrusionOk="0">
                  <a:moveTo>
                    <a:pt x="2515" y="1"/>
                  </a:moveTo>
                  <a:lnTo>
                    <a:pt x="1" y="1183"/>
                  </a:lnTo>
                  <a:lnTo>
                    <a:pt x="28" y="2662"/>
                  </a:lnTo>
                  <a:lnTo>
                    <a:pt x="3039" y="2124"/>
                  </a:lnTo>
                  <a:cubicBezTo>
                    <a:pt x="2837" y="1385"/>
                    <a:pt x="2662" y="673"/>
                    <a:pt x="251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1815000" y="4377075"/>
              <a:ext cx="88750" cy="50775"/>
            </a:xfrm>
            <a:custGeom>
              <a:avLst/>
              <a:gdLst/>
              <a:ahLst/>
              <a:cxnLst/>
              <a:rect l="l" t="t" r="r" b="b"/>
              <a:pathLst>
                <a:path w="3550" h="2031" extrusionOk="0">
                  <a:moveTo>
                    <a:pt x="3509" y="0"/>
                  </a:moveTo>
                  <a:lnTo>
                    <a:pt x="1" y="968"/>
                  </a:lnTo>
                  <a:lnTo>
                    <a:pt x="1" y="2030"/>
                  </a:lnTo>
                  <a:lnTo>
                    <a:pt x="3550" y="1398"/>
                  </a:lnTo>
                  <a:lnTo>
                    <a:pt x="350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1987750" y="4316290"/>
              <a:ext cx="47725" cy="77650"/>
            </a:xfrm>
            <a:custGeom>
              <a:avLst/>
              <a:gdLst/>
              <a:ahLst/>
              <a:cxnLst/>
              <a:rect l="l" t="t" r="r" b="b"/>
              <a:pathLst>
                <a:path w="1909" h="3106" extrusionOk="0">
                  <a:moveTo>
                    <a:pt x="1909" y="0"/>
                  </a:moveTo>
                  <a:lnTo>
                    <a:pt x="0" y="887"/>
                  </a:lnTo>
                  <a:cubicBezTo>
                    <a:pt x="148" y="1600"/>
                    <a:pt x="336" y="2339"/>
                    <a:pt x="538" y="3105"/>
                  </a:cubicBezTo>
                  <a:lnTo>
                    <a:pt x="1909" y="2877"/>
                  </a:lnTo>
                  <a:lnTo>
                    <a:pt x="190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1964960" y="4174417"/>
              <a:ext cx="69582" cy="80008"/>
            </a:xfrm>
            <a:custGeom>
              <a:avLst/>
              <a:gdLst/>
              <a:ahLst/>
              <a:cxnLst/>
              <a:rect l="l" t="t" r="r" b="b"/>
              <a:pathLst>
                <a:path w="2770" h="3200" extrusionOk="0">
                  <a:moveTo>
                    <a:pt x="2770" y="1"/>
                  </a:moveTo>
                  <a:lnTo>
                    <a:pt x="1" y="807"/>
                  </a:lnTo>
                  <a:cubicBezTo>
                    <a:pt x="55" y="1547"/>
                    <a:pt x="122" y="2340"/>
                    <a:pt x="229" y="3200"/>
                  </a:cubicBezTo>
                  <a:lnTo>
                    <a:pt x="2770" y="1829"/>
                  </a:lnTo>
                  <a:lnTo>
                    <a:pt x="277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1972990" y="4232225"/>
              <a:ext cx="61850" cy="96475"/>
            </a:xfrm>
            <a:custGeom>
              <a:avLst/>
              <a:gdLst/>
              <a:ahLst/>
              <a:cxnLst/>
              <a:rect l="l" t="t" r="r" b="b"/>
              <a:pathLst>
                <a:path w="2474" h="3859" extrusionOk="0">
                  <a:moveTo>
                    <a:pt x="2474" y="1"/>
                  </a:moveTo>
                  <a:lnTo>
                    <a:pt x="1" y="1318"/>
                  </a:lnTo>
                  <a:cubicBezTo>
                    <a:pt x="122" y="2111"/>
                    <a:pt x="269" y="2971"/>
                    <a:pt x="458" y="3859"/>
                  </a:cubicBezTo>
                  <a:lnTo>
                    <a:pt x="2474" y="2931"/>
                  </a:lnTo>
                  <a:lnTo>
                    <a:pt x="247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1815000" y="4147550"/>
              <a:ext cx="84725" cy="80325"/>
            </a:xfrm>
            <a:custGeom>
              <a:avLst/>
              <a:gdLst/>
              <a:ahLst/>
              <a:cxnLst/>
              <a:rect l="l" t="t" r="r" b="b"/>
              <a:pathLst>
                <a:path w="3389" h="3213" extrusionOk="0">
                  <a:moveTo>
                    <a:pt x="3335" y="0"/>
                  </a:moveTo>
                  <a:lnTo>
                    <a:pt x="1695" y="296"/>
                  </a:lnTo>
                  <a:cubicBezTo>
                    <a:pt x="1600" y="1183"/>
                    <a:pt x="888" y="2003"/>
                    <a:pt x="1" y="2272"/>
                  </a:cubicBezTo>
                  <a:lnTo>
                    <a:pt x="1" y="3213"/>
                  </a:lnTo>
                  <a:lnTo>
                    <a:pt x="3388" y="2245"/>
                  </a:lnTo>
                  <a:lnTo>
                    <a:pt x="333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1746800" y="4355900"/>
              <a:ext cx="57150" cy="83025"/>
            </a:xfrm>
            <a:custGeom>
              <a:avLst/>
              <a:gdLst/>
              <a:ahLst/>
              <a:cxnLst/>
              <a:rect l="l" t="t" r="r" b="b"/>
              <a:pathLst>
                <a:path w="2286" h="3321" extrusionOk="0">
                  <a:moveTo>
                    <a:pt x="2285" y="0"/>
                  </a:moveTo>
                  <a:lnTo>
                    <a:pt x="0" y="1237"/>
                  </a:lnTo>
                  <a:lnTo>
                    <a:pt x="0" y="2218"/>
                  </a:lnTo>
                  <a:lnTo>
                    <a:pt x="175" y="3321"/>
                  </a:lnTo>
                  <a:lnTo>
                    <a:pt x="2285" y="2944"/>
                  </a:lnTo>
                  <a:lnTo>
                    <a:pt x="228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1815004" y="4259484"/>
              <a:ext cx="86075" cy="80011"/>
            </a:xfrm>
            <a:custGeom>
              <a:avLst/>
              <a:gdLst/>
              <a:ahLst/>
              <a:cxnLst/>
              <a:rect l="l" t="t" r="r" b="b"/>
              <a:pathLst>
                <a:path w="3443" h="3146" extrusionOk="0">
                  <a:moveTo>
                    <a:pt x="3429" y="0"/>
                  </a:moveTo>
                  <a:lnTo>
                    <a:pt x="1" y="1345"/>
                  </a:lnTo>
                  <a:lnTo>
                    <a:pt x="1" y="3146"/>
                  </a:lnTo>
                  <a:lnTo>
                    <a:pt x="3442" y="1304"/>
                  </a:lnTo>
                  <a:lnTo>
                    <a:pt x="342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1746800" y="4074275"/>
              <a:ext cx="57150" cy="84050"/>
            </a:xfrm>
            <a:custGeom>
              <a:avLst/>
              <a:gdLst/>
              <a:ahLst/>
              <a:cxnLst/>
              <a:rect l="l" t="t" r="r" b="b"/>
              <a:pathLst>
                <a:path w="2286" h="3362" extrusionOk="0">
                  <a:moveTo>
                    <a:pt x="2285" y="1"/>
                  </a:moveTo>
                  <a:lnTo>
                    <a:pt x="0" y="404"/>
                  </a:lnTo>
                  <a:lnTo>
                    <a:pt x="0" y="3227"/>
                  </a:lnTo>
                  <a:lnTo>
                    <a:pt x="605" y="3361"/>
                  </a:lnTo>
                  <a:cubicBezTo>
                    <a:pt x="739" y="2501"/>
                    <a:pt x="1438" y="1708"/>
                    <a:pt x="2285" y="1453"/>
                  </a:cubicBezTo>
                  <a:lnTo>
                    <a:pt x="228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1815000" y="4058150"/>
              <a:ext cx="83375" cy="85725"/>
            </a:xfrm>
            <a:custGeom>
              <a:avLst/>
              <a:gdLst/>
              <a:ahLst/>
              <a:cxnLst/>
              <a:rect l="l" t="t" r="r" b="b"/>
              <a:pathLst>
                <a:path w="3335" h="3429" extrusionOk="0">
                  <a:moveTo>
                    <a:pt x="3281" y="1"/>
                  </a:moveTo>
                  <a:lnTo>
                    <a:pt x="1" y="579"/>
                  </a:lnTo>
                  <a:lnTo>
                    <a:pt x="1" y="2030"/>
                  </a:lnTo>
                  <a:cubicBezTo>
                    <a:pt x="31" y="2029"/>
                    <a:pt x="60" y="2028"/>
                    <a:pt x="90" y="2028"/>
                  </a:cubicBezTo>
                  <a:cubicBezTo>
                    <a:pt x="935" y="2028"/>
                    <a:pt x="1604" y="2584"/>
                    <a:pt x="1695" y="3428"/>
                  </a:cubicBezTo>
                  <a:lnTo>
                    <a:pt x="3335" y="3146"/>
                  </a:lnTo>
                  <a:lnTo>
                    <a:pt x="328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1963915" y="4033950"/>
              <a:ext cx="70925" cy="91100"/>
            </a:xfrm>
            <a:custGeom>
              <a:avLst/>
              <a:gdLst/>
              <a:ahLst/>
              <a:cxnLst/>
              <a:rect l="l" t="t" r="r" b="b"/>
              <a:pathLst>
                <a:path w="2837" h="3644" extrusionOk="0">
                  <a:moveTo>
                    <a:pt x="2837" y="1"/>
                  </a:moveTo>
                  <a:lnTo>
                    <a:pt x="323" y="431"/>
                  </a:lnTo>
                  <a:cubicBezTo>
                    <a:pt x="202" y="982"/>
                    <a:pt x="28" y="2058"/>
                    <a:pt x="1" y="3644"/>
                  </a:cubicBezTo>
                  <a:lnTo>
                    <a:pt x="2837" y="3133"/>
                  </a:lnTo>
                  <a:lnTo>
                    <a:pt x="283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1907115" y="4047035"/>
              <a:ext cx="53475" cy="87725"/>
            </a:xfrm>
            <a:custGeom>
              <a:avLst/>
              <a:gdLst/>
              <a:ahLst/>
              <a:cxnLst/>
              <a:rect l="l" t="t" r="r" b="b"/>
              <a:pathLst>
                <a:path w="2139" h="3509" extrusionOk="0">
                  <a:moveTo>
                    <a:pt x="2138" y="0"/>
                  </a:moveTo>
                  <a:lnTo>
                    <a:pt x="1" y="377"/>
                  </a:lnTo>
                  <a:lnTo>
                    <a:pt x="68" y="3509"/>
                  </a:lnTo>
                  <a:lnTo>
                    <a:pt x="1816" y="3213"/>
                  </a:lnTo>
                  <a:cubicBezTo>
                    <a:pt x="1842" y="1681"/>
                    <a:pt x="2017" y="605"/>
                    <a:pt x="213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1815000" y="4213440"/>
              <a:ext cx="85725" cy="68925"/>
            </a:xfrm>
            <a:custGeom>
              <a:avLst/>
              <a:gdLst/>
              <a:ahLst/>
              <a:cxnLst/>
              <a:rect l="l" t="t" r="r" b="b"/>
              <a:pathLst>
                <a:path w="3429" h="2757" extrusionOk="0">
                  <a:moveTo>
                    <a:pt x="3388" y="1"/>
                  </a:moveTo>
                  <a:lnTo>
                    <a:pt x="1" y="996"/>
                  </a:lnTo>
                  <a:lnTo>
                    <a:pt x="1" y="2757"/>
                  </a:lnTo>
                  <a:lnTo>
                    <a:pt x="3429" y="1399"/>
                  </a:lnTo>
                  <a:lnTo>
                    <a:pt x="338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1909450" y="4137475"/>
              <a:ext cx="45050" cy="62850"/>
            </a:xfrm>
            <a:custGeom>
              <a:avLst/>
              <a:gdLst/>
              <a:ahLst/>
              <a:cxnLst/>
              <a:rect l="l" t="t" r="r" b="b"/>
              <a:pathLst>
                <a:path w="1802" h="2514" extrusionOk="0">
                  <a:moveTo>
                    <a:pt x="1748" y="0"/>
                  </a:moveTo>
                  <a:lnTo>
                    <a:pt x="0" y="323"/>
                  </a:lnTo>
                  <a:lnTo>
                    <a:pt x="40" y="2514"/>
                  </a:lnTo>
                  <a:lnTo>
                    <a:pt x="1801" y="2003"/>
                  </a:lnTo>
                  <a:cubicBezTo>
                    <a:pt x="1748" y="1250"/>
                    <a:pt x="1734" y="592"/>
                    <a:pt x="1748" y="0"/>
                  </a:cubicBez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1910775" y="4197950"/>
              <a:ext cx="47075" cy="47075"/>
            </a:xfrm>
            <a:custGeom>
              <a:avLst/>
              <a:gdLst/>
              <a:ahLst/>
              <a:cxnLst/>
              <a:rect l="l" t="t" r="r" b="b"/>
              <a:pathLst>
                <a:path w="1883" h="1883" extrusionOk="0">
                  <a:moveTo>
                    <a:pt x="1775" y="1"/>
                  </a:moveTo>
                  <a:lnTo>
                    <a:pt x="1" y="525"/>
                  </a:lnTo>
                  <a:lnTo>
                    <a:pt x="28" y="1883"/>
                  </a:lnTo>
                  <a:lnTo>
                    <a:pt x="1883" y="1143"/>
                  </a:lnTo>
                  <a:cubicBezTo>
                    <a:pt x="1829" y="740"/>
                    <a:pt x="1802" y="364"/>
                    <a:pt x="177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1815000" y="4303800"/>
              <a:ext cx="87750" cy="86750"/>
            </a:xfrm>
            <a:custGeom>
              <a:avLst/>
              <a:gdLst/>
              <a:ahLst/>
              <a:cxnLst/>
              <a:rect l="l" t="t" r="r" b="b"/>
              <a:pathLst>
                <a:path w="3510" h="3470" extrusionOk="0">
                  <a:moveTo>
                    <a:pt x="3456" y="1"/>
                  </a:moveTo>
                  <a:lnTo>
                    <a:pt x="1" y="1869"/>
                  </a:lnTo>
                  <a:lnTo>
                    <a:pt x="1" y="3469"/>
                  </a:lnTo>
                  <a:lnTo>
                    <a:pt x="3509" y="2488"/>
                  </a:lnTo>
                  <a:lnTo>
                    <a:pt x="3456" y="1"/>
                  </a:ln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1772000" y="4119800"/>
              <a:ext cx="74950" cy="75325"/>
            </a:xfrm>
            <a:custGeom>
              <a:avLst/>
              <a:gdLst/>
              <a:ahLst/>
              <a:cxnLst/>
              <a:rect l="l" t="t" r="r" b="b"/>
              <a:pathLst>
                <a:path w="2998" h="3013" extrusionOk="0">
                  <a:moveTo>
                    <a:pt x="1754" y="1"/>
                  </a:moveTo>
                  <a:cubicBezTo>
                    <a:pt x="1673" y="1"/>
                    <a:pt x="1590" y="8"/>
                    <a:pt x="1506" y="22"/>
                  </a:cubicBezTo>
                  <a:cubicBezTo>
                    <a:pt x="672" y="169"/>
                    <a:pt x="0" y="949"/>
                    <a:pt x="0" y="1769"/>
                  </a:cubicBezTo>
                  <a:cubicBezTo>
                    <a:pt x="0" y="2504"/>
                    <a:pt x="541" y="3013"/>
                    <a:pt x="1254" y="3013"/>
                  </a:cubicBezTo>
                  <a:cubicBezTo>
                    <a:pt x="1336" y="3013"/>
                    <a:pt x="1420" y="3006"/>
                    <a:pt x="1506" y="2992"/>
                  </a:cubicBezTo>
                  <a:cubicBezTo>
                    <a:pt x="2326" y="2844"/>
                    <a:pt x="2998" y="2078"/>
                    <a:pt x="2998" y="1245"/>
                  </a:cubicBezTo>
                  <a:cubicBezTo>
                    <a:pt x="2998" y="509"/>
                    <a:pt x="2457" y="1"/>
                    <a:pt x="175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747450" y="4167025"/>
              <a:ext cx="56500" cy="80700"/>
            </a:xfrm>
            <a:custGeom>
              <a:avLst/>
              <a:gdLst/>
              <a:ahLst/>
              <a:cxnLst/>
              <a:rect l="l" t="t" r="r" b="b"/>
              <a:pathLst>
                <a:path w="2260" h="3228" extrusionOk="0">
                  <a:moveTo>
                    <a:pt x="1" y="1"/>
                  </a:moveTo>
                  <a:lnTo>
                    <a:pt x="1" y="3227"/>
                  </a:lnTo>
                  <a:lnTo>
                    <a:pt x="2259" y="2555"/>
                  </a:lnTo>
                  <a:lnTo>
                    <a:pt x="2259" y="1560"/>
                  </a:lnTo>
                  <a:cubicBezTo>
                    <a:pt x="2222" y="1562"/>
                    <a:pt x="2185" y="1564"/>
                    <a:pt x="2149" y="1564"/>
                  </a:cubicBezTo>
                  <a:cubicBezTo>
                    <a:pt x="1300" y="1564"/>
                    <a:pt x="630" y="972"/>
                    <a:pt x="566" y="122"/>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962956" y="4123350"/>
              <a:ext cx="71250" cy="60850"/>
            </a:xfrm>
            <a:custGeom>
              <a:avLst/>
              <a:gdLst/>
              <a:ahLst/>
              <a:cxnLst/>
              <a:rect l="l" t="t" r="r" b="b"/>
              <a:pathLst>
                <a:path w="2850" h="2434" extrusionOk="0">
                  <a:moveTo>
                    <a:pt x="2850" y="0"/>
                  </a:moveTo>
                  <a:lnTo>
                    <a:pt x="0" y="498"/>
                  </a:lnTo>
                  <a:cubicBezTo>
                    <a:pt x="0" y="1076"/>
                    <a:pt x="14" y="1735"/>
                    <a:pt x="41" y="2434"/>
                  </a:cubicBezTo>
                  <a:lnTo>
                    <a:pt x="2850" y="1627"/>
                  </a:lnTo>
                  <a:lnTo>
                    <a:pt x="28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1911450" y="4237275"/>
              <a:ext cx="50100" cy="49425"/>
            </a:xfrm>
            <a:custGeom>
              <a:avLst/>
              <a:gdLst/>
              <a:ahLst/>
              <a:cxnLst/>
              <a:rect l="l" t="t" r="r" b="b"/>
              <a:pathLst>
                <a:path w="2004" h="1977" extrusionOk="0">
                  <a:moveTo>
                    <a:pt x="1883" y="0"/>
                  </a:moveTo>
                  <a:lnTo>
                    <a:pt x="1" y="740"/>
                  </a:lnTo>
                  <a:lnTo>
                    <a:pt x="28" y="1976"/>
                  </a:lnTo>
                  <a:lnTo>
                    <a:pt x="2004" y="914"/>
                  </a:lnTo>
                  <a:cubicBezTo>
                    <a:pt x="1977" y="605"/>
                    <a:pt x="1923" y="296"/>
                    <a:pt x="18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1911718" y="4270593"/>
              <a:ext cx="62525" cy="91104"/>
            </a:xfrm>
            <a:custGeom>
              <a:avLst/>
              <a:gdLst/>
              <a:ahLst/>
              <a:cxnLst/>
              <a:rect l="l" t="t" r="r" b="b"/>
              <a:pathLst>
                <a:path w="2501" h="3630" extrusionOk="0">
                  <a:moveTo>
                    <a:pt x="2043" y="0"/>
                  </a:moveTo>
                  <a:lnTo>
                    <a:pt x="0" y="1075"/>
                  </a:lnTo>
                  <a:lnTo>
                    <a:pt x="54" y="3629"/>
                  </a:lnTo>
                  <a:lnTo>
                    <a:pt x="2500" y="2500"/>
                  </a:lnTo>
                  <a:cubicBezTo>
                    <a:pt x="2312" y="1613"/>
                    <a:pt x="2164" y="766"/>
                    <a:pt x="204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1746800" y="4241650"/>
              <a:ext cx="57150" cy="133775"/>
            </a:xfrm>
            <a:custGeom>
              <a:avLst/>
              <a:gdLst/>
              <a:ahLst/>
              <a:cxnLst/>
              <a:rect l="l" t="t" r="r" b="b"/>
              <a:pathLst>
                <a:path w="2286" h="5351" extrusionOk="0">
                  <a:moveTo>
                    <a:pt x="2285" y="0"/>
                  </a:moveTo>
                  <a:lnTo>
                    <a:pt x="0" y="659"/>
                  </a:lnTo>
                  <a:lnTo>
                    <a:pt x="0" y="5350"/>
                  </a:lnTo>
                  <a:lnTo>
                    <a:pt x="2285" y="4127"/>
                  </a:lnTo>
                  <a:lnTo>
                    <a:pt x="22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1746450" y="4044725"/>
              <a:ext cx="288375" cy="384800"/>
            </a:xfrm>
            <a:custGeom>
              <a:avLst/>
              <a:gdLst/>
              <a:ahLst/>
              <a:cxnLst/>
              <a:rect l="l" t="t" r="r" b="b"/>
              <a:pathLst>
                <a:path w="11535" h="15392" extrusionOk="0">
                  <a:moveTo>
                    <a:pt x="2791" y="3001"/>
                  </a:moveTo>
                  <a:cubicBezTo>
                    <a:pt x="3487" y="3001"/>
                    <a:pt x="4020" y="3518"/>
                    <a:pt x="4020" y="4248"/>
                  </a:cubicBezTo>
                  <a:cubicBezTo>
                    <a:pt x="4020" y="5081"/>
                    <a:pt x="3348" y="5847"/>
                    <a:pt x="2528" y="5995"/>
                  </a:cubicBezTo>
                  <a:cubicBezTo>
                    <a:pt x="2432" y="6014"/>
                    <a:pt x="2338" y="6023"/>
                    <a:pt x="2246" y="6023"/>
                  </a:cubicBezTo>
                  <a:cubicBezTo>
                    <a:pt x="1548" y="6023"/>
                    <a:pt x="1022" y="5497"/>
                    <a:pt x="1022" y="4772"/>
                  </a:cubicBezTo>
                  <a:cubicBezTo>
                    <a:pt x="1022" y="3952"/>
                    <a:pt x="1694" y="3172"/>
                    <a:pt x="2528" y="3025"/>
                  </a:cubicBezTo>
                  <a:cubicBezTo>
                    <a:pt x="2618" y="3008"/>
                    <a:pt x="2706" y="3001"/>
                    <a:pt x="2791" y="3001"/>
                  </a:cubicBezTo>
                  <a:close/>
                  <a:moveTo>
                    <a:pt x="8268" y="3737"/>
                  </a:moveTo>
                  <a:cubicBezTo>
                    <a:pt x="8268" y="4302"/>
                    <a:pt x="8281" y="4974"/>
                    <a:pt x="8321" y="5713"/>
                  </a:cubicBezTo>
                  <a:lnTo>
                    <a:pt x="6560" y="6224"/>
                  </a:lnTo>
                  <a:lnTo>
                    <a:pt x="6520" y="4033"/>
                  </a:lnTo>
                  <a:lnTo>
                    <a:pt x="8268" y="3737"/>
                  </a:lnTo>
                  <a:close/>
                  <a:moveTo>
                    <a:pt x="6077" y="4100"/>
                  </a:moveTo>
                  <a:lnTo>
                    <a:pt x="6130" y="6331"/>
                  </a:lnTo>
                  <a:lnTo>
                    <a:pt x="2743" y="7313"/>
                  </a:lnTo>
                  <a:lnTo>
                    <a:pt x="2743" y="6385"/>
                  </a:lnTo>
                  <a:cubicBezTo>
                    <a:pt x="3630" y="6130"/>
                    <a:pt x="4342" y="5296"/>
                    <a:pt x="4437" y="4409"/>
                  </a:cubicBezTo>
                  <a:lnTo>
                    <a:pt x="6077" y="4100"/>
                  </a:lnTo>
                  <a:close/>
                  <a:moveTo>
                    <a:pt x="8348" y="6116"/>
                  </a:moveTo>
                  <a:cubicBezTo>
                    <a:pt x="8389" y="6493"/>
                    <a:pt x="8415" y="6856"/>
                    <a:pt x="8456" y="7259"/>
                  </a:cubicBezTo>
                  <a:lnTo>
                    <a:pt x="6601" y="7998"/>
                  </a:lnTo>
                  <a:lnTo>
                    <a:pt x="6574" y="6640"/>
                  </a:lnTo>
                  <a:lnTo>
                    <a:pt x="8348" y="6116"/>
                  </a:lnTo>
                  <a:close/>
                  <a:moveTo>
                    <a:pt x="6130" y="6761"/>
                  </a:moveTo>
                  <a:lnTo>
                    <a:pt x="6171" y="8173"/>
                  </a:lnTo>
                  <a:lnTo>
                    <a:pt x="2743" y="9517"/>
                  </a:lnTo>
                  <a:lnTo>
                    <a:pt x="2743" y="7743"/>
                  </a:lnTo>
                  <a:lnTo>
                    <a:pt x="6130" y="6761"/>
                  </a:lnTo>
                  <a:close/>
                  <a:moveTo>
                    <a:pt x="8483" y="7702"/>
                  </a:moveTo>
                  <a:cubicBezTo>
                    <a:pt x="8523" y="7998"/>
                    <a:pt x="8550" y="8307"/>
                    <a:pt x="8604" y="8616"/>
                  </a:cubicBezTo>
                  <a:lnTo>
                    <a:pt x="6614" y="9678"/>
                  </a:lnTo>
                  <a:lnTo>
                    <a:pt x="6601" y="8442"/>
                  </a:lnTo>
                  <a:lnTo>
                    <a:pt x="8483" y="7702"/>
                  </a:lnTo>
                  <a:close/>
                  <a:moveTo>
                    <a:pt x="6157" y="8603"/>
                  </a:moveTo>
                  <a:lnTo>
                    <a:pt x="6184" y="9920"/>
                  </a:lnTo>
                  <a:lnTo>
                    <a:pt x="2729" y="11762"/>
                  </a:lnTo>
                  <a:lnTo>
                    <a:pt x="2729" y="9961"/>
                  </a:lnTo>
                  <a:lnTo>
                    <a:pt x="6157" y="8603"/>
                  </a:lnTo>
                  <a:close/>
                  <a:moveTo>
                    <a:pt x="8657" y="9047"/>
                  </a:moveTo>
                  <a:cubicBezTo>
                    <a:pt x="8792" y="9826"/>
                    <a:pt x="8940" y="10673"/>
                    <a:pt x="9128" y="11560"/>
                  </a:cubicBezTo>
                  <a:lnTo>
                    <a:pt x="6668" y="12689"/>
                  </a:lnTo>
                  <a:lnTo>
                    <a:pt x="6614" y="10135"/>
                  </a:lnTo>
                  <a:lnTo>
                    <a:pt x="8657" y="9047"/>
                  </a:lnTo>
                  <a:close/>
                  <a:moveTo>
                    <a:pt x="6198" y="10391"/>
                  </a:moveTo>
                  <a:lnTo>
                    <a:pt x="6251" y="12878"/>
                  </a:lnTo>
                  <a:lnTo>
                    <a:pt x="2743" y="13832"/>
                  </a:lnTo>
                  <a:lnTo>
                    <a:pt x="2743" y="12232"/>
                  </a:lnTo>
                  <a:lnTo>
                    <a:pt x="6198" y="10391"/>
                  </a:lnTo>
                  <a:close/>
                  <a:moveTo>
                    <a:pt x="9047" y="0"/>
                  </a:moveTo>
                  <a:lnTo>
                    <a:pt x="8590" y="81"/>
                  </a:lnTo>
                  <a:cubicBezTo>
                    <a:pt x="8469" y="686"/>
                    <a:pt x="8308" y="1748"/>
                    <a:pt x="8268" y="3293"/>
                  </a:cubicBezTo>
                  <a:lnTo>
                    <a:pt x="6507" y="3603"/>
                  </a:lnTo>
                  <a:lnTo>
                    <a:pt x="6439" y="457"/>
                  </a:lnTo>
                  <a:lnTo>
                    <a:pt x="5996" y="538"/>
                  </a:lnTo>
                  <a:lnTo>
                    <a:pt x="6063" y="3683"/>
                  </a:lnTo>
                  <a:lnTo>
                    <a:pt x="4423" y="3965"/>
                  </a:lnTo>
                  <a:cubicBezTo>
                    <a:pt x="4319" y="3121"/>
                    <a:pt x="3663" y="2565"/>
                    <a:pt x="2818" y="2565"/>
                  </a:cubicBezTo>
                  <a:cubicBezTo>
                    <a:pt x="2789" y="2565"/>
                    <a:pt x="2759" y="2566"/>
                    <a:pt x="2729" y="2567"/>
                  </a:cubicBezTo>
                  <a:lnTo>
                    <a:pt x="2729" y="1116"/>
                  </a:lnTo>
                  <a:lnTo>
                    <a:pt x="2286" y="1196"/>
                  </a:lnTo>
                  <a:lnTo>
                    <a:pt x="2286" y="2662"/>
                  </a:lnTo>
                  <a:cubicBezTo>
                    <a:pt x="1426" y="2904"/>
                    <a:pt x="740" y="3683"/>
                    <a:pt x="606" y="4557"/>
                  </a:cubicBezTo>
                  <a:lnTo>
                    <a:pt x="14" y="4422"/>
                  </a:lnTo>
                  <a:lnTo>
                    <a:pt x="14" y="4893"/>
                  </a:lnTo>
                  <a:lnTo>
                    <a:pt x="592" y="5014"/>
                  </a:lnTo>
                  <a:cubicBezTo>
                    <a:pt x="656" y="5869"/>
                    <a:pt x="1313" y="6457"/>
                    <a:pt x="2150" y="6457"/>
                  </a:cubicBezTo>
                  <a:cubicBezTo>
                    <a:pt x="2195" y="6457"/>
                    <a:pt x="2240" y="6456"/>
                    <a:pt x="2286" y="6452"/>
                  </a:cubicBezTo>
                  <a:lnTo>
                    <a:pt x="2286" y="7447"/>
                  </a:lnTo>
                  <a:lnTo>
                    <a:pt x="1" y="8106"/>
                  </a:lnTo>
                  <a:lnTo>
                    <a:pt x="1" y="8536"/>
                  </a:lnTo>
                  <a:lnTo>
                    <a:pt x="2286" y="7877"/>
                  </a:lnTo>
                  <a:lnTo>
                    <a:pt x="2286" y="12004"/>
                  </a:lnTo>
                  <a:lnTo>
                    <a:pt x="1" y="13227"/>
                  </a:lnTo>
                  <a:lnTo>
                    <a:pt x="1" y="13684"/>
                  </a:lnTo>
                  <a:lnTo>
                    <a:pt x="2286" y="12447"/>
                  </a:lnTo>
                  <a:lnTo>
                    <a:pt x="2286" y="15391"/>
                  </a:lnTo>
                  <a:lnTo>
                    <a:pt x="2729" y="15311"/>
                  </a:lnTo>
                  <a:lnTo>
                    <a:pt x="2729" y="14249"/>
                  </a:lnTo>
                  <a:lnTo>
                    <a:pt x="6238" y="13281"/>
                  </a:lnTo>
                  <a:lnTo>
                    <a:pt x="6265" y="14692"/>
                  </a:lnTo>
                  <a:lnTo>
                    <a:pt x="6708" y="14598"/>
                  </a:lnTo>
                  <a:lnTo>
                    <a:pt x="6668" y="13120"/>
                  </a:lnTo>
                  <a:lnTo>
                    <a:pt x="9195" y="11964"/>
                  </a:lnTo>
                  <a:cubicBezTo>
                    <a:pt x="9343" y="12636"/>
                    <a:pt x="9518" y="13348"/>
                    <a:pt x="9719" y="14087"/>
                  </a:cubicBezTo>
                  <a:lnTo>
                    <a:pt x="10163" y="13993"/>
                  </a:lnTo>
                  <a:cubicBezTo>
                    <a:pt x="9961" y="13227"/>
                    <a:pt x="9787" y="12488"/>
                    <a:pt x="9612" y="11762"/>
                  </a:cubicBezTo>
                  <a:lnTo>
                    <a:pt x="11534" y="10875"/>
                  </a:lnTo>
                  <a:lnTo>
                    <a:pt x="11534" y="10418"/>
                  </a:lnTo>
                  <a:lnTo>
                    <a:pt x="9518" y="11345"/>
                  </a:lnTo>
                  <a:cubicBezTo>
                    <a:pt x="9330" y="10458"/>
                    <a:pt x="9182" y="9598"/>
                    <a:pt x="9061" y="8805"/>
                  </a:cubicBezTo>
                  <a:lnTo>
                    <a:pt x="11534" y="7474"/>
                  </a:lnTo>
                  <a:lnTo>
                    <a:pt x="11534" y="7030"/>
                  </a:lnTo>
                  <a:lnTo>
                    <a:pt x="8993" y="8388"/>
                  </a:lnTo>
                  <a:cubicBezTo>
                    <a:pt x="8872" y="7528"/>
                    <a:pt x="8792" y="6735"/>
                    <a:pt x="8738" y="5995"/>
                  </a:cubicBezTo>
                  <a:lnTo>
                    <a:pt x="11507" y="5189"/>
                  </a:lnTo>
                  <a:lnTo>
                    <a:pt x="11507" y="4759"/>
                  </a:lnTo>
                  <a:lnTo>
                    <a:pt x="8711" y="5565"/>
                  </a:lnTo>
                  <a:cubicBezTo>
                    <a:pt x="8671" y="4853"/>
                    <a:pt x="8657" y="4221"/>
                    <a:pt x="8657" y="3629"/>
                  </a:cubicBezTo>
                  <a:lnTo>
                    <a:pt x="11507" y="3132"/>
                  </a:lnTo>
                  <a:lnTo>
                    <a:pt x="11507" y="2688"/>
                  </a:lnTo>
                  <a:lnTo>
                    <a:pt x="8671" y="3199"/>
                  </a:lnTo>
                  <a:cubicBezTo>
                    <a:pt x="8752" y="1627"/>
                    <a:pt x="8926" y="551"/>
                    <a:pt x="904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1689325" y="4389500"/>
              <a:ext cx="50775" cy="48750"/>
            </a:xfrm>
            <a:custGeom>
              <a:avLst/>
              <a:gdLst/>
              <a:ahLst/>
              <a:cxnLst/>
              <a:rect l="l" t="t" r="r" b="b"/>
              <a:pathLst>
                <a:path w="2031" h="1950" extrusionOk="0">
                  <a:moveTo>
                    <a:pt x="1748" y="1"/>
                  </a:moveTo>
                  <a:lnTo>
                    <a:pt x="1" y="377"/>
                  </a:lnTo>
                  <a:lnTo>
                    <a:pt x="350" y="1654"/>
                  </a:lnTo>
                  <a:lnTo>
                    <a:pt x="2030" y="1950"/>
                  </a:lnTo>
                  <a:lnTo>
                    <a:pt x="174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1698725" y="4075975"/>
              <a:ext cx="48100" cy="79325"/>
            </a:xfrm>
            <a:custGeom>
              <a:avLst/>
              <a:gdLst/>
              <a:ahLst/>
              <a:cxnLst/>
              <a:rect l="l" t="t" r="r" b="b"/>
              <a:pathLst>
                <a:path w="1924" h="3173" extrusionOk="0">
                  <a:moveTo>
                    <a:pt x="1" y="0"/>
                  </a:moveTo>
                  <a:lnTo>
                    <a:pt x="310" y="2245"/>
                  </a:lnTo>
                  <a:lnTo>
                    <a:pt x="1923" y="3172"/>
                  </a:lnTo>
                  <a:lnTo>
                    <a:pt x="1923" y="350"/>
                  </a:lnTo>
                  <a:lnTo>
                    <a:pt x="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607000" y="4061525"/>
              <a:ext cx="83350" cy="30250"/>
            </a:xfrm>
            <a:custGeom>
              <a:avLst/>
              <a:gdLst/>
              <a:ahLst/>
              <a:cxnLst/>
              <a:rect l="l" t="t" r="r" b="b"/>
              <a:pathLst>
                <a:path w="3334" h="1210" extrusionOk="0">
                  <a:moveTo>
                    <a:pt x="484" y="0"/>
                  </a:moveTo>
                  <a:cubicBezTo>
                    <a:pt x="350" y="215"/>
                    <a:pt x="188" y="511"/>
                    <a:pt x="0" y="820"/>
                  </a:cubicBezTo>
                  <a:lnTo>
                    <a:pt x="3334" y="1210"/>
                  </a:lnTo>
                  <a:lnTo>
                    <a:pt x="3226" y="484"/>
                  </a:lnTo>
                  <a:lnTo>
                    <a:pt x="484"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1640250" y="4400925"/>
              <a:ext cx="46075" cy="27925"/>
            </a:xfrm>
            <a:custGeom>
              <a:avLst/>
              <a:gdLst/>
              <a:ahLst/>
              <a:cxnLst/>
              <a:rect l="l" t="t" r="r" b="b"/>
              <a:pathLst>
                <a:path w="1843" h="1117" extrusionOk="0">
                  <a:moveTo>
                    <a:pt x="1547" y="1"/>
                  </a:moveTo>
                  <a:lnTo>
                    <a:pt x="1" y="337"/>
                  </a:lnTo>
                  <a:cubicBezTo>
                    <a:pt x="122" y="538"/>
                    <a:pt x="216" y="713"/>
                    <a:pt x="283" y="848"/>
                  </a:cubicBezTo>
                  <a:lnTo>
                    <a:pt x="1843" y="1116"/>
                  </a:lnTo>
                  <a:lnTo>
                    <a:pt x="1843" y="1116"/>
                  </a:lnTo>
                  <a:lnTo>
                    <a:pt x="154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1458450" y="4033950"/>
              <a:ext cx="175775" cy="385825"/>
            </a:xfrm>
            <a:custGeom>
              <a:avLst/>
              <a:gdLst/>
              <a:ahLst/>
              <a:cxnLst/>
              <a:rect l="l" t="t" r="r" b="b"/>
              <a:pathLst>
                <a:path w="7031" h="15433" extrusionOk="0">
                  <a:moveTo>
                    <a:pt x="1" y="1"/>
                  </a:moveTo>
                  <a:lnTo>
                    <a:pt x="1" y="14196"/>
                  </a:lnTo>
                  <a:lnTo>
                    <a:pt x="7031" y="15432"/>
                  </a:lnTo>
                  <a:cubicBezTo>
                    <a:pt x="6090" y="13806"/>
                    <a:pt x="3375" y="8900"/>
                    <a:pt x="3657" y="6534"/>
                  </a:cubicBezTo>
                  <a:cubicBezTo>
                    <a:pt x="3899" y="4544"/>
                    <a:pt x="5176" y="2246"/>
                    <a:pt x="5915" y="103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1708189" y="4144847"/>
              <a:ext cx="39262" cy="102525"/>
            </a:xfrm>
            <a:custGeom>
              <a:avLst/>
              <a:gdLst/>
              <a:ahLst/>
              <a:cxnLst/>
              <a:rect l="l" t="t" r="r" b="b"/>
              <a:pathLst>
                <a:path w="1520" h="4101" extrusionOk="0">
                  <a:moveTo>
                    <a:pt x="0" y="1"/>
                  </a:moveTo>
                  <a:lnTo>
                    <a:pt x="565" y="4047"/>
                  </a:lnTo>
                  <a:lnTo>
                    <a:pt x="1519" y="4101"/>
                  </a:lnTo>
                  <a:lnTo>
                    <a:pt x="1519" y="875"/>
                  </a:ln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1633200" y="4141825"/>
              <a:ext cx="79350" cy="103875"/>
            </a:xfrm>
            <a:custGeom>
              <a:avLst/>
              <a:gdLst/>
              <a:ahLst/>
              <a:cxnLst/>
              <a:rect l="l" t="t" r="r" b="b"/>
              <a:pathLst>
                <a:path w="3174" h="4155" extrusionOk="0">
                  <a:moveTo>
                    <a:pt x="2568" y="1"/>
                  </a:moveTo>
                  <a:lnTo>
                    <a:pt x="1" y="418"/>
                  </a:lnTo>
                  <a:lnTo>
                    <a:pt x="579" y="4033"/>
                  </a:lnTo>
                  <a:lnTo>
                    <a:pt x="3173" y="4154"/>
                  </a:lnTo>
                  <a:lnTo>
                    <a:pt x="25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1573016" y="4092776"/>
              <a:ext cx="123062" cy="57819"/>
            </a:xfrm>
            <a:custGeom>
              <a:avLst/>
              <a:gdLst/>
              <a:ahLst/>
              <a:cxnLst/>
              <a:rect l="l" t="t" r="r" b="b"/>
              <a:pathLst>
                <a:path w="4867" h="2313" extrusionOk="0">
                  <a:moveTo>
                    <a:pt x="1076" y="0"/>
                  </a:moveTo>
                  <a:cubicBezTo>
                    <a:pt x="699" y="672"/>
                    <a:pt x="296" y="1479"/>
                    <a:pt x="0" y="2312"/>
                  </a:cubicBezTo>
                  <a:lnTo>
                    <a:pt x="4866" y="1519"/>
                  </a:lnTo>
                  <a:lnTo>
                    <a:pt x="4705" y="417"/>
                  </a:lnTo>
                  <a:lnTo>
                    <a:pt x="107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1559600" y="4153925"/>
              <a:ext cx="77650" cy="88750"/>
            </a:xfrm>
            <a:custGeom>
              <a:avLst/>
              <a:gdLst/>
              <a:ahLst/>
              <a:cxnLst/>
              <a:rect l="l" t="t" r="r" b="b"/>
              <a:pathLst>
                <a:path w="3106" h="3550" extrusionOk="0">
                  <a:moveTo>
                    <a:pt x="2515" y="1"/>
                  </a:moveTo>
                  <a:lnTo>
                    <a:pt x="404" y="350"/>
                  </a:lnTo>
                  <a:cubicBezTo>
                    <a:pt x="229" y="861"/>
                    <a:pt x="122" y="1385"/>
                    <a:pt x="55" y="1869"/>
                  </a:cubicBezTo>
                  <a:cubicBezTo>
                    <a:pt x="1" y="2299"/>
                    <a:pt x="68" y="2837"/>
                    <a:pt x="202" y="3428"/>
                  </a:cubicBezTo>
                  <a:lnTo>
                    <a:pt x="3106" y="3549"/>
                  </a:lnTo>
                  <a:lnTo>
                    <a:pt x="251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1724600" y="4256775"/>
              <a:ext cx="22225" cy="119300"/>
            </a:xfrm>
            <a:custGeom>
              <a:avLst/>
              <a:gdLst/>
              <a:ahLst/>
              <a:cxnLst/>
              <a:rect l="l" t="t" r="r" b="b"/>
              <a:pathLst>
                <a:path w="889" h="4772" extrusionOk="0">
                  <a:moveTo>
                    <a:pt x="1" y="0"/>
                  </a:moveTo>
                  <a:lnTo>
                    <a:pt x="686" y="4772"/>
                  </a:lnTo>
                  <a:lnTo>
                    <a:pt x="888" y="4745"/>
                  </a:lnTo>
                  <a:lnTo>
                    <a:pt x="888" y="54"/>
                  </a:lnTo>
                  <a:lnTo>
                    <a:pt x="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1669089" y="4310518"/>
              <a:ext cx="62530" cy="77333"/>
            </a:xfrm>
            <a:custGeom>
              <a:avLst/>
              <a:gdLst/>
              <a:ahLst/>
              <a:cxnLst/>
              <a:rect l="l" t="t" r="r" b="b"/>
              <a:pathLst>
                <a:path w="2488" h="3093" extrusionOk="0">
                  <a:moveTo>
                    <a:pt x="2098" y="1"/>
                  </a:moveTo>
                  <a:lnTo>
                    <a:pt x="1" y="525"/>
                  </a:lnTo>
                  <a:lnTo>
                    <a:pt x="687" y="3092"/>
                  </a:lnTo>
                  <a:lnTo>
                    <a:pt x="2488" y="2716"/>
                  </a:lnTo>
                  <a:lnTo>
                    <a:pt x="209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1649976" y="4254075"/>
              <a:ext cx="69575" cy="58825"/>
            </a:xfrm>
            <a:custGeom>
              <a:avLst/>
              <a:gdLst/>
              <a:ahLst/>
              <a:cxnLst/>
              <a:rect l="l" t="t" r="r" b="b"/>
              <a:pathLst>
                <a:path w="2783" h="2353" extrusionOk="0">
                  <a:moveTo>
                    <a:pt x="0" y="0"/>
                  </a:moveTo>
                  <a:lnTo>
                    <a:pt x="619" y="2353"/>
                  </a:lnTo>
                  <a:lnTo>
                    <a:pt x="2783" y="1815"/>
                  </a:lnTo>
                  <a:lnTo>
                    <a:pt x="2541" y="95"/>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1567675" y="4250725"/>
              <a:ext cx="88400" cy="78975"/>
            </a:xfrm>
            <a:custGeom>
              <a:avLst/>
              <a:gdLst/>
              <a:ahLst/>
              <a:cxnLst/>
              <a:rect l="l" t="t" r="r" b="b"/>
              <a:pathLst>
                <a:path w="3536" h="3159" extrusionOk="0">
                  <a:moveTo>
                    <a:pt x="0" y="0"/>
                  </a:moveTo>
                  <a:lnTo>
                    <a:pt x="0" y="0"/>
                  </a:lnTo>
                  <a:cubicBezTo>
                    <a:pt x="283" y="981"/>
                    <a:pt x="740" y="2110"/>
                    <a:pt x="1237" y="3159"/>
                  </a:cubicBezTo>
                  <a:lnTo>
                    <a:pt x="3536" y="2581"/>
                  </a:lnTo>
                  <a:lnTo>
                    <a:pt x="2864" y="108"/>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1603300" y="4326040"/>
              <a:ext cx="72950" cy="72600"/>
            </a:xfrm>
            <a:custGeom>
              <a:avLst/>
              <a:gdLst/>
              <a:ahLst/>
              <a:cxnLst/>
              <a:rect l="l" t="t" r="r" b="b"/>
              <a:pathLst>
                <a:path w="2918" h="2904" extrusionOk="0">
                  <a:moveTo>
                    <a:pt x="2232" y="0"/>
                  </a:moveTo>
                  <a:lnTo>
                    <a:pt x="0" y="538"/>
                  </a:lnTo>
                  <a:cubicBezTo>
                    <a:pt x="430" y="1438"/>
                    <a:pt x="887" y="2272"/>
                    <a:pt x="1237" y="2904"/>
                  </a:cubicBezTo>
                  <a:lnTo>
                    <a:pt x="2917" y="2554"/>
                  </a:lnTo>
                  <a:lnTo>
                    <a:pt x="223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1542800" y="4059175"/>
              <a:ext cx="204025" cy="379750"/>
            </a:xfrm>
            <a:custGeom>
              <a:avLst/>
              <a:gdLst/>
              <a:ahLst/>
              <a:cxnLst/>
              <a:rect l="l" t="t" r="r" b="b"/>
              <a:pathLst>
                <a:path w="8161" h="15190" extrusionOk="0">
                  <a:moveTo>
                    <a:pt x="2313" y="1344"/>
                  </a:moveTo>
                  <a:lnTo>
                    <a:pt x="5942" y="1761"/>
                  </a:lnTo>
                  <a:lnTo>
                    <a:pt x="6103" y="2850"/>
                  </a:lnTo>
                  <a:lnTo>
                    <a:pt x="1224" y="3643"/>
                  </a:lnTo>
                  <a:cubicBezTo>
                    <a:pt x="1547" y="2823"/>
                    <a:pt x="1950" y="2016"/>
                    <a:pt x="2313" y="1344"/>
                  </a:cubicBezTo>
                  <a:close/>
                  <a:moveTo>
                    <a:pt x="3187" y="3777"/>
                  </a:moveTo>
                  <a:lnTo>
                    <a:pt x="3765" y="7326"/>
                  </a:lnTo>
                  <a:lnTo>
                    <a:pt x="861" y="7205"/>
                  </a:lnTo>
                  <a:cubicBezTo>
                    <a:pt x="727" y="6614"/>
                    <a:pt x="673" y="6076"/>
                    <a:pt x="727" y="5646"/>
                  </a:cubicBezTo>
                  <a:cubicBezTo>
                    <a:pt x="767" y="5148"/>
                    <a:pt x="901" y="4651"/>
                    <a:pt x="1076" y="4127"/>
                  </a:cubicBezTo>
                  <a:lnTo>
                    <a:pt x="3187" y="3777"/>
                  </a:lnTo>
                  <a:close/>
                  <a:moveTo>
                    <a:pt x="6184" y="3307"/>
                  </a:moveTo>
                  <a:lnTo>
                    <a:pt x="6789" y="7460"/>
                  </a:lnTo>
                  <a:lnTo>
                    <a:pt x="4195" y="7353"/>
                  </a:lnTo>
                  <a:lnTo>
                    <a:pt x="3617" y="3724"/>
                  </a:lnTo>
                  <a:lnTo>
                    <a:pt x="6184" y="3307"/>
                  </a:lnTo>
                  <a:close/>
                  <a:moveTo>
                    <a:pt x="4289" y="7796"/>
                  </a:moveTo>
                  <a:lnTo>
                    <a:pt x="6829" y="7891"/>
                  </a:lnTo>
                  <a:lnTo>
                    <a:pt x="7085" y="9611"/>
                  </a:lnTo>
                  <a:lnTo>
                    <a:pt x="4921" y="10149"/>
                  </a:lnTo>
                  <a:lnTo>
                    <a:pt x="4289" y="7796"/>
                  </a:lnTo>
                  <a:close/>
                  <a:moveTo>
                    <a:pt x="995" y="7662"/>
                  </a:moveTo>
                  <a:lnTo>
                    <a:pt x="3859" y="7770"/>
                  </a:lnTo>
                  <a:lnTo>
                    <a:pt x="4531" y="10243"/>
                  </a:lnTo>
                  <a:lnTo>
                    <a:pt x="2232" y="10808"/>
                  </a:lnTo>
                  <a:cubicBezTo>
                    <a:pt x="1735" y="9772"/>
                    <a:pt x="1264" y="8643"/>
                    <a:pt x="995" y="7662"/>
                  </a:cubicBezTo>
                  <a:close/>
                  <a:moveTo>
                    <a:pt x="7179" y="10055"/>
                  </a:moveTo>
                  <a:lnTo>
                    <a:pt x="7555" y="12770"/>
                  </a:lnTo>
                  <a:lnTo>
                    <a:pt x="5741" y="13146"/>
                  </a:lnTo>
                  <a:lnTo>
                    <a:pt x="5055" y="10579"/>
                  </a:lnTo>
                  <a:lnTo>
                    <a:pt x="7179" y="10055"/>
                  </a:lnTo>
                  <a:close/>
                  <a:moveTo>
                    <a:pt x="4638" y="10673"/>
                  </a:moveTo>
                  <a:lnTo>
                    <a:pt x="5324" y="13227"/>
                  </a:lnTo>
                  <a:lnTo>
                    <a:pt x="3657" y="13604"/>
                  </a:lnTo>
                  <a:cubicBezTo>
                    <a:pt x="3307" y="12985"/>
                    <a:pt x="2850" y="12138"/>
                    <a:pt x="2420" y="11238"/>
                  </a:cubicBezTo>
                  <a:lnTo>
                    <a:pt x="4638" y="10673"/>
                  </a:lnTo>
                  <a:close/>
                  <a:moveTo>
                    <a:pt x="2541" y="0"/>
                  </a:moveTo>
                  <a:cubicBezTo>
                    <a:pt x="1775" y="1210"/>
                    <a:pt x="525" y="3508"/>
                    <a:pt x="283" y="5484"/>
                  </a:cubicBezTo>
                  <a:cubicBezTo>
                    <a:pt x="1" y="7877"/>
                    <a:pt x="2716" y="12770"/>
                    <a:pt x="3657" y="14397"/>
                  </a:cubicBezTo>
                  <a:lnTo>
                    <a:pt x="4181" y="14477"/>
                  </a:lnTo>
                  <a:cubicBezTo>
                    <a:pt x="4114" y="14343"/>
                    <a:pt x="4020" y="14182"/>
                    <a:pt x="3899" y="13980"/>
                  </a:cubicBezTo>
                  <a:lnTo>
                    <a:pt x="5458" y="13644"/>
                  </a:lnTo>
                  <a:lnTo>
                    <a:pt x="5767" y="14746"/>
                  </a:lnTo>
                  <a:lnTo>
                    <a:pt x="6211" y="14827"/>
                  </a:lnTo>
                  <a:lnTo>
                    <a:pt x="6211" y="14827"/>
                  </a:lnTo>
                  <a:lnTo>
                    <a:pt x="5862" y="13550"/>
                  </a:lnTo>
                  <a:lnTo>
                    <a:pt x="7609" y="13187"/>
                  </a:lnTo>
                  <a:lnTo>
                    <a:pt x="7891" y="15136"/>
                  </a:lnTo>
                  <a:lnTo>
                    <a:pt x="8160" y="15190"/>
                  </a:lnTo>
                  <a:lnTo>
                    <a:pt x="8160" y="14061"/>
                  </a:lnTo>
                  <a:lnTo>
                    <a:pt x="8026" y="13133"/>
                  </a:lnTo>
                  <a:lnTo>
                    <a:pt x="8160" y="13106"/>
                  </a:lnTo>
                  <a:lnTo>
                    <a:pt x="8160" y="12649"/>
                  </a:lnTo>
                  <a:lnTo>
                    <a:pt x="7958" y="12676"/>
                  </a:lnTo>
                  <a:lnTo>
                    <a:pt x="7273" y="7904"/>
                  </a:lnTo>
                  <a:lnTo>
                    <a:pt x="8160" y="7958"/>
                  </a:lnTo>
                  <a:lnTo>
                    <a:pt x="8160" y="7528"/>
                  </a:lnTo>
                  <a:lnTo>
                    <a:pt x="7206" y="7460"/>
                  </a:lnTo>
                  <a:lnTo>
                    <a:pt x="6614" y="3401"/>
                  </a:lnTo>
                  <a:lnTo>
                    <a:pt x="8160" y="4275"/>
                  </a:lnTo>
                  <a:lnTo>
                    <a:pt x="8160" y="3804"/>
                  </a:lnTo>
                  <a:lnTo>
                    <a:pt x="6547" y="2904"/>
                  </a:lnTo>
                  <a:lnTo>
                    <a:pt x="6238" y="645"/>
                  </a:lnTo>
                  <a:lnTo>
                    <a:pt x="5794" y="565"/>
                  </a:lnTo>
                  <a:lnTo>
                    <a:pt x="5902" y="1290"/>
                  </a:lnTo>
                  <a:lnTo>
                    <a:pt x="2555" y="901"/>
                  </a:lnTo>
                  <a:cubicBezTo>
                    <a:pt x="2743" y="578"/>
                    <a:pt x="2904" y="309"/>
                    <a:pt x="3039" y="81"/>
                  </a:cubicBezTo>
                  <a:lnTo>
                    <a:pt x="25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1743425" y="4386825"/>
              <a:ext cx="3400" cy="24550"/>
            </a:xfrm>
            <a:custGeom>
              <a:avLst/>
              <a:gdLst/>
              <a:ahLst/>
              <a:cxnLst/>
              <a:rect l="l" t="t" r="r" b="b"/>
              <a:pathLst>
                <a:path w="136" h="982" extrusionOk="0">
                  <a:moveTo>
                    <a:pt x="135" y="0"/>
                  </a:moveTo>
                  <a:lnTo>
                    <a:pt x="1" y="27"/>
                  </a:lnTo>
                  <a:lnTo>
                    <a:pt x="135" y="981"/>
                  </a:lnTo>
                  <a:lnTo>
                    <a:pt x="135" y="0"/>
                  </a:ln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1990425" y="4105500"/>
              <a:ext cx="171425" cy="181875"/>
            </a:xfrm>
            <a:custGeom>
              <a:avLst/>
              <a:gdLst/>
              <a:ahLst/>
              <a:cxnLst/>
              <a:rect l="l" t="t" r="r" b="b"/>
              <a:pathLst>
                <a:path w="6857" h="7275" extrusionOk="0">
                  <a:moveTo>
                    <a:pt x="1448" y="0"/>
                  </a:moveTo>
                  <a:cubicBezTo>
                    <a:pt x="1238" y="0"/>
                    <a:pt x="1027" y="75"/>
                    <a:pt x="834" y="271"/>
                  </a:cubicBezTo>
                  <a:cubicBezTo>
                    <a:pt x="1" y="1091"/>
                    <a:pt x="2810" y="2570"/>
                    <a:pt x="2810" y="2570"/>
                  </a:cubicBezTo>
                  <a:cubicBezTo>
                    <a:pt x="2810" y="2570"/>
                    <a:pt x="4934" y="7274"/>
                    <a:pt x="6023" y="7274"/>
                  </a:cubicBezTo>
                  <a:cubicBezTo>
                    <a:pt x="6856" y="7274"/>
                    <a:pt x="6776" y="6105"/>
                    <a:pt x="6708" y="5648"/>
                  </a:cubicBezTo>
                  <a:cubicBezTo>
                    <a:pt x="6453" y="3994"/>
                    <a:pt x="5055" y="2932"/>
                    <a:pt x="3953" y="1803"/>
                  </a:cubicBezTo>
                  <a:cubicBezTo>
                    <a:pt x="3953" y="1803"/>
                    <a:pt x="3334" y="580"/>
                    <a:pt x="2810" y="69"/>
                  </a:cubicBezTo>
                  <a:lnTo>
                    <a:pt x="2810" y="795"/>
                  </a:lnTo>
                  <a:cubicBezTo>
                    <a:pt x="2810" y="795"/>
                    <a:pt x="2133" y="0"/>
                    <a:pt x="1448"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1285725" y="4079125"/>
              <a:ext cx="210400" cy="180625"/>
            </a:xfrm>
            <a:custGeom>
              <a:avLst/>
              <a:gdLst/>
              <a:ahLst/>
              <a:cxnLst/>
              <a:rect l="l" t="t" r="r" b="b"/>
              <a:pathLst>
                <a:path w="8416" h="7225" extrusionOk="0">
                  <a:moveTo>
                    <a:pt x="7081" y="0"/>
                  </a:moveTo>
                  <a:cubicBezTo>
                    <a:pt x="6471" y="0"/>
                    <a:pt x="5915" y="721"/>
                    <a:pt x="5915" y="721"/>
                  </a:cubicBezTo>
                  <a:lnTo>
                    <a:pt x="5915" y="9"/>
                  </a:lnTo>
                  <a:cubicBezTo>
                    <a:pt x="5404" y="492"/>
                    <a:pt x="5310" y="1890"/>
                    <a:pt x="5310" y="1890"/>
                  </a:cubicBezTo>
                  <a:cubicBezTo>
                    <a:pt x="5310" y="1890"/>
                    <a:pt x="0" y="5990"/>
                    <a:pt x="1896" y="7079"/>
                  </a:cubicBezTo>
                  <a:cubicBezTo>
                    <a:pt x="2065" y="7179"/>
                    <a:pt x="2238" y="7224"/>
                    <a:pt x="2412" y="7224"/>
                  </a:cubicBezTo>
                  <a:cubicBezTo>
                    <a:pt x="4190" y="7224"/>
                    <a:pt x="6130" y="2509"/>
                    <a:pt x="6130" y="2509"/>
                  </a:cubicBezTo>
                  <a:cubicBezTo>
                    <a:pt x="6130" y="2509"/>
                    <a:pt x="8415" y="1030"/>
                    <a:pt x="7649" y="251"/>
                  </a:cubicBezTo>
                  <a:cubicBezTo>
                    <a:pt x="7465" y="69"/>
                    <a:pt x="7270" y="0"/>
                    <a:pt x="7081"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1801575" y="3918350"/>
              <a:ext cx="96475" cy="102525"/>
            </a:xfrm>
            <a:custGeom>
              <a:avLst/>
              <a:gdLst/>
              <a:ahLst/>
              <a:cxnLst/>
              <a:rect l="l" t="t" r="r" b="b"/>
              <a:pathLst>
                <a:path w="3859" h="4101" extrusionOk="0">
                  <a:moveTo>
                    <a:pt x="3858" y="1"/>
                  </a:moveTo>
                  <a:cubicBezTo>
                    <a:pt x="2514" y="1157"/>
                    <a:pt x="1210" y="942"/>
                    <a:pt x="1210" y="942"/>
                  </a:cubicBezTo>
                  <a:cubicBezTo>
                    <a:pt x="1210" y="942"/>
                    <a:pt x="1533" y="1815"/>
                    <a:pt x="565" y="2178"/>
                  </a:cubicBezTo>
                  <a:cubicBezTo>
                    <a:pt x="403" y="2246"/>
                    <a:pt x="202" y="2299"/>
                    <a:pt x="0" y="2367"/>
                  </a:cubicBezTo>
                  <a:lnTo>
                    <a:pt x="1761" y="4101"/>
                  </a:lnTo>
                  <a:cubicBezTo>
                    <a:pt x="2957" y="3657"/>
                    <a:pt x="3858" y="1627"/>
                    <a:pt x="3858" y="1"/>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1542800" y="3864600"/>
              <a:ext cx="27575" cy="32600"/>
            </a:xfrm>
            <a:custGeom>
              <a:avLst/>
              <a:gdLst/>
              <a:ahLst/>
              <a:cxnLst/>
              <a:rect l="l" t="t" r="r" b="b"/>
              <a:pathLst>
                <a:path w="1103" h="1304" extrusionOk="0">
                  <a:moveTo>
                    <a:pt x="364" y="1304"/>
                  </a:moveTo>
                  <a:cubicBezTo>
                    <a:pt x="364" y="1304"/>
                    <a:pt x="1" y="1223"/>
                    <a:pt x="1" y="618"/>
                  </a:cubicBezTo>
                  <a:cubicBezTo>
                    <a:pt x="1" y="0"/>
                    <a:pt x="1103" y="470"/>
                    <a:pt x="364" y="1304"/>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6"/>
            <p:cNvSpPr/>
            <p:nvPr/>
          </p:nvSpPr>
          <p:spPr>
            <a:xfrm>
              <a:off x="1876850" y="3847775"/>
              <a:ext cx="29600" cy="34975"/>
            </a:xfrm>
            <a:custGeom>
              <a:avLst/>
              <a:gdLst/>
              <a:ahLst/>
              <a:cxnLst/>
              <a:rect l="l" t="t" r="r" b="b"/>
              <a:pathLst>
                <a:path w="1184" h="1399" extrusionOk="0">
                  <a:moveTo>
                    <a:pt x="780" y="1399"/>
                  </a:moveTo>
                  <a:cubicBezTo>
                    <a:pt x="780" y="1399"/>
                    <a:pt x="1183" y="1291"/>
                    <a:pt x="1183" y="660"/>
                  </a:cubicBezTo>
                  <a:cubicBezTo>
                    <a:pt x="1183" y="1"/>
                    <a:pt x="0" y="485"/>
                    <a:pt x="780" y="1399"/>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p:nvPr/>
          </p:nvSpPr>
          <p:spPr>
            <a:xfrm>
              <a:off x="1618425" y="3890125"/>
              <a:ext cx="24875" cy="41700"/>
            </a:xfrm>
            <a:custGeom>
              <a:avLst/>
              <a:gdLst/>
              <a:ahLst/>
              <a:cxnLst/>
              <a:rect l="l" t="t" r="r" b="b"/>
              <a:pathLst>
                <a:path w="995" h="1668" extrusionOk="0">
                  <a:moveTo>
                    <a:pt x="551" y="1"/>
                  </a:moveTo>
                  <a:cubicBezTo>
                    <a:pt x="551" y="1"/>
                    <a:pt x="995" y="1667"/>
                    <a:pt x="0" y="1318"/>
                  </a:cubicBezTo>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1790150" y="3864600"/>
              <a:ext cx="30250" cy="40675"/>
            </a:xfrm>
            <a:custGeom>
              <a:avLst/>
              <a:gdLst/>
              <a:ahLst/>
              <a:cxnLst/>
              <a:rect l="l" t="t" r="r" b="b"/>
              <a:pathLst>
                <a:path w="1210" h="1627" extrusionOk="0">
                  <a:moveTo>
                    <a:pt x="1143" y="0"/>
                  </a:moveTo>
                  <a:cubicBezTo>
                    <a:pt x="1143" y="0"/>
                    <a:pt x="0" y="1613"/>
                    <a:pt x="1210" y="1627"/>
                  </a:cubicBezTo>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0" name="Google Shape;490;p36"/>
          <p:cNvCxnSpPr/>
          <p:nvPr/>
        </p:nvCxnSpPr>
        <p:spPr>
          <a:xfrm>
            <a:off x="4510200" y="3095668"/>
            <a:ext cx="4118100" cy="0"/>
          </a:xfrm>
          <a:prstGeom prst="straightConnector1">
            <a:avLst/>
          </a:prstGeom>
          <a:noFill/>
          <a:ln w="28575" cap="flat" cmpd="sng">
            <a:solidFill>
              <a:srgbClr val="11224E"/>
            </a:solidFill>
            <a:prstDash val="solid"/>
            <a:round/>
            <a:headEnd type="none" w="med" len="med"/>
            <a:tailEnd type="none" w="med" len="med"/>
          </a:ln>
        </p:spPr>
      </p:cxnSp>
      <p:sp>
        <p:nvSpPr>
          <p:cNvPr id="491" name="Google Shape;491;p36"/>
          <p:cNvSpPr txBox="1">
            <a:spLocks noGrp="1"/>
          </p:cNvSpPr>
          <p:nvPr>
            <p:ph type="ctrTitle" idx="2"/>
          </p:nvPr>
        </p:nvSpPr>
        <p:spPr>
          <a:xfrm>
            <a:off x="4445050" y="3095675"/>
            <a:ext cx="4241700" cy="38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Marketing Intelligence Consulting</a:t>
            </a:r>
            <a:endParaRPr dirty="0"/>
          </a:p>
        </p:txBody>
      </p:sp>
      <p:sp>
        <p:nvSpPr>
          <p:cNvPr id="492" name="Google Shape;492;p36"/>
          <p:cNvSpPr txBox="1">
            <a:spLocks noGrp="1"/>
          </p:cNvSpPr>
          <p:nvPr>
            <p:ph type="ctrTitle"/>
          </p:nvPr>
        </p:nvSpPr>
        <p:spPr>
          <a:xfrm>
            <a:off x="4506188" y="1737143"/>
            <a:ext cx="4118100" cy="12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AIR PARIADIS</a:t>
            </a:r>
            <a:endParaRPr sz="48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2"/>
        <p:cNvGrpSpPr/>
        <p:nvPr/>
      </p:nvGrpSpPr>
      <p:grpSpPr>
        <a:xfrm>
          <a:off x="0" y="0"/>
          <a:ext cx="0" cy="0"/>
          <a:chOff x="0" y="0"/>
          <a:chExt cx="0" cy="0"/>
        </a:xfrm>
      </p:grpSpPr>
      <p:cxnSp>
        <p:nvCxnSpPr>
          <p:cNvPr id="1223" name="Google Shape;1223;p58"/>
          <p:cNvCxnSpPr>
            <a:cxnSpLocks/>
            <a:stCxn id="1224" idx="2"/>
          </p:cNvCxnSpPr>
          <p:nvPr/>
        </p:nvCxnSpPr>
        <p:spPr>
          <a:xfrm>
            <a:off x="7214748" y="2374566"/>
            <a:ext cx="0" cy="1020112"/>
          </a:xfrm>
          <a:prstGeom prst="straightConnector1">
            <a:avLst/>
          </a:prstGeom>
          <a:noFill/>
          <a:ln w="38100" cap="flat" cmpd="sng">
            <a:solidFill>
              <a:schemeClr val="dk1"/>
            </a:solidFill>
            <a:prstDash val="solid"/>
            <a:round/>
            <a:headEnd type="none" w="med" len="med"/>
            <a:tailEnd type="none" w="med" len="med"/>
          </a:ln>
        </p:spPr>
      </p:cxnSp>
      <p:cxnSp>
        <p:nvCxnSpPr>
          <p:cNvPr id="1226" name="Google Shape;1226;p58"/>
          <p:cNvCxnSpPr>
            <a:cxnSpLocks/>
            <a:stCxn id="1227" idx="4"/>
            <a:endCxn id="1228" idx="0"/>
          </p:cNvCxnSpPr>
          <p:nvPr/>
        </p:nvCxnSpPr>
        <p:spPr>
          <a:xfrm>
            <a:off x="2093244" y="2347792"/>
            <a:ext cx="0" cy="1050300"/>
          </a:xfrm>
          <a:prstGeom prst="straightConnector1">
            <a:avLst/>
          </a:prstGeom>
          <a:noFill/>
          <a:ln w="38100" cap="flat" cmpd="sng">
            <a:solidFill>
              <a:schemeClr val="dk1"/>
            </a:solidFill>
            <a:prstDash val="solid"/>
            <a:round/>
            <a:headEnd type="none" w="med" len="med"/>
            <a:tailEnd type="none" w="med" len="med"/>
          </a:ln>
        </p:spPr>
      </p:cxnSp>
      <p:sp>
        <p:nvSpPr>
          <p:cNvPr id="1229" name="Google Shape;1229;p58"/>
          <p:cNvSpPr txBox="1">
            <a:spLocks noGrp="1"/>
          </p:cNvSpPr>
          <p:nvPr>
            <p:ph type="title"/>
          </p:nvPr>
        </p:nvSpPr>
        <p:spPr>
          <a:xfrm>
            <a:off x="717525" y="445025"/>
            <a:ext cx="7708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PRÉ</a:t>
            </a:r>
            <a:r>
              <a:rPr lang="en" dirty="0">
                <a:solidFill>
                  <a:schemeClr val="dk2"/>
                </a:solidFill>
              </a:rPr>
              <a:t> TRAITEMENT</a:t>
            </a:r>
            <a:endParaRPr dirty="0">
              <a:solidFill>
                <a:schemeClr val="dk2"/>
              </a:solidFill>
            </a:endParaRPr>
          </a:p>
        </p:txBody>
      </p:sp>
      <p:sp>
        <p:nvSpPr>
          <p:cNvPr id="1230" name="Google Shape;1230;p58"/>
          <p:cNvSpPr txBox="1"/>
          <p:nvPr/>
        </p:nvSpPr>
        <p:spPr>
          <a:xfrm>
            <a:off x="2915947" y="1234761"/>
            <a:ext cx="1659600" cy="392100"/>
          </a:xfrm>
          <a:prstGeom prst="rect">
            <a:avLst/>
          </a:prstGeom>
          <a:noFill/>
          <a:ln>
            <a:noFill/>
          </a:ln>
        </p:spPr>
        <p:txBody>
          <a:bodyPr spcFirstLastPara="1" wrap="square" lIns="0" tIns="91425" rIns="91425" bIns="91425" anchor="ctr" anchorCtr="0">
            <a:noAutofit/>
          </a:bodyPr>
          <a:lstStyle/>
          <a:p>
            <a:pPr marL="0" lvl="0" indent="0" algn="ctr" rtl="0">
              <a:spcBef>
                <a:spcPts val="0"/>
              </a:spcBef>
              <a:spcAft>
                <a:spcPts val="0"/>
              </a:spcAft>
              <a:buNone/>
            </a:pPr>
            <a:r>
              <a:rPr lang="en" sz="1800" b="1" dirty="0">
                <a:solidFill>
                  <a:schemeClr val="accent1"/>
                </a:solidFill>
                <a:latin typeface="Limelight"/>
                <a:ea typeface="Limelight"/>
                <a:cs typeface="Limelight"/>
                <a:sym typeface="Limelight"/>
              </a:rPr>
              <a:t>Nettoyage des tweets</a:t>
            </a:r>
            <a:endParaRPr sz="2200" b="1" dirty="0">
              <a:solidFill>
                <a:schemeClr val="accent1"/>
              </a:solidFill>
              <a:latin typeface="Limelight"/>
              <a:ea typeface="Limelight"/>
              <a:cs typeface="Limelight"/>
              <a:sym typeface="Limelight"/>
            </a:endParaRPr>
          </a:p>
        </p:txBody>
      </p:sp>
      <p:sp>
        <p:nvSpPr>
          <p:cNvPr id="1228" name="Google Shape;1228;p58"/>
          <p:cNvSpPr txBox="1"/>
          <p:nvPr/>
        </p:nvSpPr>
        <p:spPr>
          <a:xfrm>
            <a:off x="1263444" y="3398092"/>
            <a:ext cx="1659600" cy="392100"/>
          </a:xfrm>
          <a:prstGeom prst="rect">
            <a:avLst/>
          </a:prstGeom>
          <a:noFill/>
          <a:ln>
            <a:noFill/>
          </a:ln>
        </p:spPr>
        <p:txBody>
          <a:bodyPr spcFirstLastPara="1" wrap="square" lIns="0" tIns="91425" rIns="91425" bIns="91425" anchor="ctr" anchorCtr="0">
            <a:noAutofit/>
          </a:bodyPr>
          <a:lstStyle/>
          <a:p>
            <a:pPr marL="0" lvl="0" indent="0" algn="ctr" rtl="0">
              <a:spcBef>
                <a:spcPts val="0"/>
              </a:spcBef>
              <a:spcAft>
                <a:spcPts val="0"/>
              </a:spcAft>
              <a:buNone/>
            </a:pPr>
            <a:r>
              <a:rPr lang="en" sz="1800" b="1" dirty="0">
                <a:solidFill>
                  <a:schemeClr val="lt2"/>
                </a:solidFill>
                <a:latin typeface="Limelight"/>
                <a:ea typeface="Limelight"/>
                <a:cs typeface="Limelight"/>
                <a:sym typeface="Limelight"/>
              </a:rPr>
              <a:t>Échantillon</a:t>
            </a:r>
            <a:endParaRPr sz="1800" b="1" dirty="0">
              <a:solidFill>
                <a:schemeClr val="lt2"/>
              </a:solidFill>
              <a:latin typeface="Limelight"/>
              <a:ea typeface="Limelight"/>
              <a:cs typeface="Limelight"/>
              <a:sym typeface="Limelight"/>
            </a:endParaRPr>
          </a:p>
        </p:txBody>
      </p:sp>
      <p:sp>
        <p:nvSpPr>
          <p:cNvPr id="1231" name="Google Shape;1231;p58"/>
          <p:cNvSpPr txBox="1"/>
          <p:nvPr/>
        </p:nvSpPr>
        <p:spPr>
          <a:xfrm>
            <a:off x="6458932" y="1356723"/>
            <a:ext cx="1659600" cy="392100"/>
          </a:xfrm>
          <a:prstGeom prst="rect">
            <a:avLst/>
          </a:prstGeom>
          <a:noFill/>
          <a:ln>
            <a:noFill/>
          </a:ln>
        </p:spPr>
        <p:txBody>
          <a:bodyPr spcFirstLastPara="1" wrap="square" lIns="0" tIns="91425" rIns="91425" bIns="91425" anchor="ctr" anchorCtr="0">
            <a:noAutofit/>
          </a:bodyPr>
          <a:lstStyle/>
          <a:p>
            <a:pPr marL="0" lvl="0" indent="0" algn="ctr" rtl="0">
              <a:spcBef>
                <a:spcPts val="0"/>
              </a:spcBef>
              <a:spcAft>
                <a:spcPts val="0"/>
              </a:spcAft>
              <a:buNone/>
            </a:pPr>
            <a:r>
              <a:rPr lang="en" sz="1800" b="1" dirty="0">
                <a:solidFill>
                  <a:schemeClr val="accent1"/>
                </a:solidFill>
                <a:latin typeface="Limelight"/>
                <a:ea typeface="Limelight"/>
                <a:cs typeface="Limelight"/>
                <a:sym typeface="Limelight"/>
              </a:rPr>
              <a:t>Split</a:t>
            </a:r>
            <a:endParaRPr sz="2200" b="1" dirty="0">
              <a:solidFill>
                <a:schemeClr val="accent1"/>
              </a:solidFill>
              <a:latin typeface="Limelight"/>
              <a:ea typeface="Limelight"/>
              <a:cs typeface="Limelight"/>
              <a:sym typeface="Limelight"/>
            </a:endParaRPr>
          </a:p>
        </p:txBody>
      </p:sp>
      <p:sp>
        <p:nvSpPr>
          <p:cNvPr id="1232" name="Google Shape;1232;p58"/>
          <p:cNvSpPr txBox="1"/>
          <p:nvPr/>
        </p:nvSpPr>
        <p:spPr>
          <a:xfrm>
            <a:off x="4328025" y="3310268"/>
            <a:ext cx="2138275" cy="683062"/>
          </a:xfrm>
          <a:prstGeom prst="rect">
            <a:avLst/>
          </a:prstGeom>
          <a:noFill/>
          <a:ln>
            <a:noFill/>
          </a:ln>
        </p:spPr>
        <p:txBody>
          <a:bodyPr spcFirstLastPara="1" wrap="square" lIns="0" tIns="91425" rIns="91425" bIns="91425" anchor="ctr" anchorCtr="0">
            <a:noAutofit/>
          </a:bodyPr>
          <a:lstStyle/>
          <a:p>
            <a:pPr marL="0" lvl="0" indent="0" algn="ctr" rtl="0">
              <a:spcBef>
                <a:spcPts val="0"/>
              </a:spcBef>
              <a:spcAft>
                <a:spcPts val="0"/>
              </a:spcAft>
              <a:buNone/>
            </a:pPr>
            <a:r>
              <a:rPr lang="en" sz="1800" b="1" dirty="0">
                <a:solidFill>
                  <a:schemeClr val="lt2"/>
                </a:solidFill>
                <a:latin typeface="Limelight"/>
                <a:ea typeface="Limelight"/>
                <a:cs typeface="Limelight"/>
                <a:sym typeface="Limelight"/>
              </a:rPr>
              <a:t>Lemmatisation</a:t>
            </a:r>
          </a:p>
          <a:p>
            <a:pPr marL="0" lvl="0" indent="0" algn="ctr" rtl="0">
              <a:spcBef>
                <a:spcPts val="0"/>
              </a:spcBef>
              <a:spcAft>
                <a:spcPts val="0"/>
              </a:spcAft>
              <a:buNone/>
            </a:pPr>
            <a:r>
              <a:rPr lang="en" sz="1800" b="1" dirty="0">
                <a:solidFill>
                  <a:schemeClr val="lt2"/>
                </a:solidFill>
                <a:latin typeface="Limelight"/>
                <a:ea typeface="Limelight"/>
                <a:cs typeface="Limelight"/>
                <a:sym typeface="Limelight"/>
              </a:rPr>
              <a:t>Stemmatisation</a:t>
            </a:r>
            <a:endParaRPr sz="1800" b="1" dirty="0">
              <a:solidFill>
                <a:schemeClr val="lt2"/>
              </a:solidFill>
              <a:latin typeface="Limelight"/>
              <a:ea typeface="Limelight"/>
              <a:cs typeface="Limelight"/>
              <a:sym typeface="Limelight"/>
            </a:endParaRPr>
          </a:p>
        </p:txBody>
      </p:sp>
      <p:sp>
        <p:nvSpPr>
          <p:cNvPr id="1233" name="Google Shape;1233;p58"/>
          <p:cNvSpPr txBox="1"/>
          <p:nvPr/>
        </p:nvSpPr>
        <p:spPr>
          <a:xfrm>
            <a:off x="1255444" y="3672846"/>
            <a:ext cx="1659600" cy="74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4"/>
                </a:solidFill>
                <a:latin typeface="Raleway"/>
                <a:ea typeface="Raleway"/>
                <a:cs typeface="Raleway"/>
                <a:sym typeface="Raleway"/>
              </a:rPr>
              <a:t>Sélection d’un échantillon sur le jeu de de données</a:t>
            </a:r>
            <a:endParaRPr sz="1200" dirty="0">
              <a:solidFill>
                <a:schemeClr val="accent4"/>
              </a:solidFill>
              <a:latin typeface="Raleway"/>
              <a:ea typeface="Raleway"/>
              <a:cs typeface="Raleway"/>
              <a:sym typeface="Raleway"/>
            </a:endParaRPr>
          </a:p>
        </p:txBody>
      </p:sp>
      <p:sp>
        <p:nvSpPr>
          <p:cNvPr id="1234" name="Google Shape;1234;p58"/>
          <p:cNvSpPr txBox="1"/>
          <p:nvPr/>
        </p:nvSpPr>
        <p:spPr>
          <a:xfrm>
            <a:off x="2915952" y="1635366"/>
            <a:ext cx="1659600" cy="73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4"/>
                </a:solidFill>
                <a:latin typeface="Raleway"/>
                <a:ea typeface="Raleway"/>
                <a:cs typeface="Raleway"/>
                <a:sym typeface="Raleway"/>
              </a:rPr>
              <a:t>Caractères spéciaux, mentions, liens…</a:t>
            </a:r>
            <a:endParaRPr sz="1200" dirty="0">
              <a:solidFill>
                <a:schemeClr val="accent4"/>
              </a:solidFill>
              <a:latin typeface="Raleway"/>
              <a:ea typeface="Raleway"/>
              <a:cs typeface="Raleway"/>
              <a:sym typeface="Raleway"/>
            </a:endParaRPr>
          </a:p>
        </p:txBody>
      </p:sp>
      <p:sp>
        <p:nvSpPr>
          <p:cNvPr id="1224" name="Google Shape;1224;p58"/>
          <p:cNvSpPr txBox="1"/>
          <p:nvPr/>
        </p:nvSpPr>
        <p:spPr>
          <a:xfrm>
            <a:off x="6220954" y="1635366"/>
            <a:ext cx="1987587" cy="73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4"/>
                </a:solidFill>
                <a:latin typeface="Raleway"/>
                <a:ea typeface="Raleway"/>
                <a:cs typeface="Raleway"/>
                <a:sym typeface="Raleway"/>
              </a:rPr>
              <a:t>Séparation du jeu de données en set d’entraînement et de test</a:t>
            </a:r>
            <a:endParaRPr sz="1200" dirty="0">
              <a:solidFill>
                <a:schemeClr val="accent4"/>
              </a:solidFill>
              <a:latin typeface="Raleway"/>
              <a:ea typeface="Raleway"/>
              <a:cs typeface="Raleway"/>
              <a:sym typeface="Raleway"/>
            </a:endParaRPr>
          </a:p>
        </p:txBody>
      </p:sp>
      <p:sp>
        <p:nvSpPr>
          <p:cNvPr id="1235" name="Google Shape;1235;p58"/>
          <p:cNvSpPr txBox="1"/>
          <p:nvPr/>
        </p:nvSpPr>
        <p:spPr>
          <a:xfrm>
            <a:off x="4387986" y="3791999"/>
            <a:ext cx="2138274" cy="75104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200" dirty="0">
                <a:solidFill>
                  <a:schemeClr val="accent4"/>
                </a:solidFill>
                <a:latin typeface="Raleway"/>
                <a:ea typeface="Raleway"/>
                <a:cs typeface="Raleway"/>
                <a:sym typeface="Raleway"/>
              </a:rPr>
              <a:t>Transformation des flexions en leur racine</a:t>
            </a:r>
            <a:endParaRPr lang="en-US" sz="1200" dirty="0">
              <a:solidFill>
                <a:schemeClr val="accent4"/>
              </a:solidFill>
              <a:latin typeface="Raleway"/>
              <a:ea typeface="Raleway"/>
              <a:cs typeface="Raleway"/>
              <a:sym typeface="Raleway"/>
            </a:endParaRPr>
          </a:p>
        </p:txBody>
      </p:sp>
      <p:cxnSp>
        <p:nvCxnSpPr>
          <p:cNvPr id="1236" name="Google Shape;1236;p58"/>
          <p:cNvCxnSpPr>
            <a:stCxn id="1234" idx="2"/>
            <a:endCxn id="1237" idx="0"/>
          </p:cNvCxnSpPr>
          <p:nvPr/>
        </p:nvCxnSpPr>
        <p:spPr>
          <a:xfrm>
            <a:off x="3745752" y="2374566"/>
            <a:ext cx="0" cy="1045200"/>
          </a:xfrm>
          <a:prstGeom prst="straightConnector1">
            <a:avLst/>
          </a:prstGeom>
          <a:noFill/>
          <a:ln w="38100" cap="flat" cmpd="sng">
            <a:solidFill>
              <a:schemeClr val="dk1"/>
            </a:solidFill>
            <a:prstDash val="solid"/>
            <a:round/>
            <a:headEnd type="none" w="med" len="med"/>
            <a:tailEnd type="none" w="med" len="med"/>
          </a:ln>
        </p:spPr>
      </p:cxnSp>
      <p:cxnSp>
        <p:nvCxnSpPr>
          <p:cNvPr id="1238" name="Google Shape;1238;p58"/>
          <p:cNvCxnSpPr>
            <a:cxnSpLocks/>
            <a:endCxn id="1232" idx="0"/>
          </p:cNvCxnSpPr>
          <p:nvPr/>
        </p:nvCxnSpPr>
        <p:spPr>
          <a:xfrm>
            <a:off x="5397163" y="2293620"/>
            <a:ext cx="0" cy="1016648"/>
          </a:xfrm>
          <a:prstGeom prst="straightConnector1">
            <a:avLst/>
          </a:prstGeom>
          <a:noFill/>
          <a:ln w="38100" cap="flat" cmpd="sng">
            <a:solidFill>
              <a:schemeClr val="dk1"/>
            </a:solidFill>
            <a:prstDash val="solid"/>
            <a:round/>
            <a:headEnd type="none" w="med" len="med"/>
            <a:tailEnd type="none" w="med" len="med"/>
          </a:ln>
        </p:spPr>
      </p:cxnSp>
      <p:sp>
        <p:nvSpPr>
          <p:cNvPr id="1265" name="Google Shape;1265;p58"/>
          <p:cNvSpPr/>
          <p:nvPr/>
        </p:nvSpPr>
        <p:spPr>
          <a:xfrm>
            <a:off x="8358725" y="18471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 name="Google Shape;1266;p58"/>
          <p:cNvGrpSpPr/>
          <p:nvPr/>
        </p:nvGrpSpPr>
        <p:grpSpPr>
          <a:xfrm rot="5400000">
            <a:off x="4377036" y="-958114"/>
            <a:ext cx="392117" cy="7710609"/>
            <a:chOff x="4455894" y="1306600"/>
            <a:chExt cx="365100" cy="4169700"/>
          </a:xfrm>
        </p:grpSpPr>
        <p:sp>
          <p:nvSpPr>
            <p:cNvPr id="1267" name="Google Shape;1267;p58"/>
            <p:cNvSpPr/>
            <p:nvPr/>
          </p:nvSpPr>
          <p:spPr>
            <a:xfrm rot="-5400000" flipH="1">
              <a:off x="2553594" y="3208900"/>
              <a:ext cx="4169700" cy="365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rot="-5400000" flipH="1">
              <a:off x="2583658" y="3234020"/>
              <a:ext cx="4113900" cy="3150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58"/>
          <p:cNvGrpSpPr/>
          <p:nvPr/>
        </p:nvGrpSpPr>
        <p:grpSpPr>
          <a:xfrm flipH="1">
            <a:off x="-920032" y="1761776"/>
            <a:ext cx="1507118" cy="838832"/>
            <a:chOff x="7636893" y="2346251"/>
            <a:chExt cx="1507118" cy="838832"/>
          </a:xfrm>
        </p:grpSpPr>
        <p:grpSp>
          <p:nvGrpSpPr>
            <p:cNvPr id="1270" name="Google Shape;1270;p58"/>
            <p:cNvGrpSpPr/>
            <p:nvPr/>
          </p:nvGrpSpPr>
          <p:grpSpPr>
            <a:xfrm flipH="1">
              <a:off x="7728620" y="2393076"/>
              <a:ext cx="1415391" cy="792008"/>
              <a:chOff x="1905568" y="363438"/>
              <a:chExt cx="1415391" cy="792008"/>
            </a:xfrm>
          </p:grpSpPr>
          <p:sp>
            <p:nvSpPr>
              <p:cNvPr id="1271" name="Google Shape;1271;p58"/>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58"/>
            <p:cNvGrpSpPr/>
            <p:nvPr/>
          </p:nvGrpSpPr>
          <p:grpSpPr>
            <a:xfrm flipH="1">
              <a:off x="7636893" y="2346251"/>
              <a:ext cx="257693" cy="199083"/>
              <a:chOff x="3154993" y="316614"/>
              <a:chExt cx="257693" cy="199083"/>
            </a:xfrm>
          </p:grpSpPr>
          <p:sp>
            <p:nvSpPr>
              <p:cNvPr id="1274" name="Google Shape;1274;p58"/>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4" name="Picture 2">
            <a:extLst>
              <a:ext uri="{FF2B5EF4-FFF2-40B4-BE49-F238E27FC236}">
                <a16:creationId xmlns:a16="http://schemas.microsoft.com/office/drawing/2014/main" id="{CCF27D1C-E5C6-C769-9F45-E91CEB6C23A9}"/>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1825507" y="1657052"/>
            <a:ext cx="535489" cy="535489"/>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a:extLst>
              <a:ext uri="{FF2B5EF4-FFF2-40B4-BE49-F238E27FC236}">
                <a16:creationId xmlns:a16="http://schemas.microsoft.com/office/drawing/2014/main" id="{F06874F9-FD4F-DA20-4331-B21E6ACD9298}"/>
              </a:ext>
            </a:extLst>
          </p:cNvPr>
          <p:cNvPicPr>
            <a:picLocks noChangeAspect="1"/>
          </p:cNvPicPr>
          <p:nvPr/>
        </p:nvPicPr>
        <p:blipFill>
          <a:blip r:embed="rId5"/>
          <a:stretch>
            <a:fillRect/>
          </a:stretch>
        </p:blipFill>
        <p:spPr>
          <a:xfrm>
            <a:off x="3494961" y="3631614"/>
            <a:ext cx="629127" cy="629127"/>
          </a:xfrm>
          <a:prstGeom prst="rect">
            <a:avLst/>
          </a:prstGeom>
        </p:spPr>
      </p:pic>
      <p:pic>
        <p:nvPicPr>
          <p:cNvPr id="20" name="Image 19">
            <a:extLst>
              <a:ext uri="{FF2B5EF4-FFF2-40B4-BE49-F238E27FC236}">
                <a16:creationId xmlns:a16="http://schemas.microsoft.com/office/drawing/2014/main" id="{9A115ADC-7627-9BCD-2097-C90A1E37B530}"/>
              </a:ext>
            </a:extLst>
          </p:cNvPr>
          <p:cNvPicPr>
            <a:picLocks noChangeAspect="1"/>
          </p:cNvPicPr>
          <p:nvPr/>
        </p:nvPicPr>
        <p:blipFill>
          <a:blip r:embed="rId6"/>
          <a:stretch>
            <a:fillRect/>
          </a:stretch>
        </p:blipFill>
        <p:spPr>
          <a:xfrm>
            <a:off x="5075808" y="1494641"/>
            <a:ext cx="642710" cy="642710"/>
          </a:xfrm>
          <a:prstGeom prst="rect">
            <a:avLst/>
          </a:prstGeom>
        </p:spPr>
      </p:pic>
      <p:pic>
        <p:nvPicPr>
          <p:cNvPr id="22" name="Image 21">
            <a:extLst>
              <a:ext uri="{FF2B5EF4-FFF2-40B4-BE49-F238E27FC236}">
                <a16:creationId xmlns:a16="http://schemas.microsoft.com/office/drawing/2014/main" id="{ED430465-CBF6-70B7-8FEC-B615A46FD725}"/>
              </a:ext>
            </a:extLst>
          </p:cNvPr>
          <p:cNvPicPr>
            <a:picLocks noChangeAspect="1"/>
          </p:cNvPicPr>
          <p:nvPr/>
        </p:nvPicPr>
        <p:blipFill>
          <a:blip r:embed="rId7"/>
          <a:stretch>
            <a:fillRect/>
          </a:stretch>
        </p:blipFill>
        <p:spPr>
          <a:xfrm>
            <a:off x="6900183" y="3518585"/>
            <a:ext cx="629127" cy="629127"/>
          </a:xfrm>
          <a:prstGeom prst="rect">
            <a:avLst/>
          </a:prstGeom>
        </p:spPr>
      </p:pic>
    </p:spTree>
    <p:extLst>
      <p:ext uri="{BB962C8B-B14F-4D97-AF65-F5344CB8AC3E}">
        <p14:creationId xmlns:p14="http://schemas.microsoft.com/office/powerpoint/2010/main" val="4033629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55"/>
          <p:cNvSpPr txBox="1">
            <a:spLocks noGrp="1"/>
          </p:cNvSpPr>
          <p:nvPr>
            <p:ph type="title"/>
          </p:nvPr>
        </p:nvSpPr>
        <p:spPr>
          <a:xfrm>
            <a:off x="2368625" y="548675"/>
            <a:ext cx="4406700" cy="60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8,000</a:t>
            </a:r>
            <a:endParaRPr dirty="0"/>
          </a:p>
        </p:txBody>
      </p:sp>
      <p:sp>
        <p:nvSpPr>
          <p:cNvPr id="1135" name="Google Shape;1135;p55"/>
          <p:cNvSpPr txBox="1">
            <a:spLocks noGrp="1"/>
          </p:cNvSpPr>
          <p:nvPr>
            <p:ph type="subTitle" idx="1"/>
          </p:nvPr>
        </p:nvSpPr>
        <p:spPr>
          <a:xfrm>
            <a:off x="2368625" y="1145641"/>
            <a:ext cx="4406700" cy="30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Échantillon</a:t>
            </a:r>
            <a:endParaRPr dirty="0"/>
          </a:p>
        </p:txBody>
      </p:sp>
      <p:sp>
        <p:nvSpPr>
          <p:cNvPr id="1136" name="Google Shape;1136;p55"/>
          <p:cNvSpPr txBox="1">
            <a:spLocks noGrp="1"/>
          </p:cNvSpPr>
          <p:nvPr>
            <p:ph type="title" idx="2"/>
          </p:nvPr>
        </p:nvSpPr>
        <p:spPr>
          <a:xfrm>
            <a:off x="2368625" y="2097040"/>
            <a:ext cx="4406700" cy="60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4,000</a:t>
            </a:r>
            <a:endParaRPr dirty="0"/>
          </a:p>
        </p:txBody>
      </p:sp>
      <p:sp>
        <p:nvSpPr>
          <p:cNvPr id="1137" name="Google Shape;1137;p55"/>
          <p:cNvSpPr txBox="1">
            <a:spLocks noGrp="1"/>
          </p:cNvSpPr>
          <p:nvPr>
            <p:ph type="subTitle" idx="3"/>
          </p:nvPr>
        </p:nvSpPr>
        <p:spPr>
          <a:xfrm>
            <a:off x="2368625" y="2694708"/>
            <a:ext cx="4406700" cy="3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Positifs</a:t>
            </a:r>
            <a:endParaRPr dirty="0"/>
          </a:p>
        </p:txBody>
      </p:sp>
      <p:sp>
        <p:nvSpPr>
          <p:cNvPr id="1138" name="Google Shape;1138;p55"/>
          <p:cNvSpPr txBox="1">
            <a:spLocks noGrp="1"/>
          </p:cNvSpPr>
          <p:nvPr>
            <p:ph type="title" idx="4"/>
          </p:nvPr>
        </p:nvSpPr>
        <p:spPr>
          <a:xfrm>
            <a:off x="2368625" y="3645406"/>
            <a:ext cx="4406700" cy="60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4,000</a:t>
            </a:r>
            <a:endParaRPr sz="3200" dirty="0"/>
          </a:p>
        </p:txBody>
      </p:sp>
      <p:sp>
        <p:nvSpPr>
          <p:cNvPr id="1139" name="Google Shape;1139;p55"/>
          <p:cNvSpPr txBox="1">
            <a:spLocks noGrp="1"/>
          </p:cNvSpPr>
          <p:nvPr>
            <p:ph type="subTitle" idx="5"/>
          </p:nvPr>
        </p:nvSpPr>
        <p:spPr>
          <a:xfrm>
            <a:off x="2368625" y="4242275"/>
            <a:ext cx="4406700" cy="30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Négatifs</a:t>
            </a:r>
            <a:endParaRPr dirty="0"/>
          </a:p>
        </p:txBody>
      </p:sp>
      <p:grpSp>
        <p:nvGrpSpPr>
          <p:cNvPr id="1140" name="Google Shape;1140;p55"/>
          <p:cNvGrpSpPr/>
          <p:nvPr/>
        </p:nvGrpSpPr>
        <p:grpSpPr>
          <a:xfrm>
            <a:off x="7636893" y="2346251"/>
            <a:ext cx="1507118" cy="838832"/>
            <a:chOff x="7636893" y="2346251"/>
            <a:chExt cx="1507118" cy="838832"/>
          </a:xfrm>
        </p:grpSpPr>
        <p:grpSp>
          <p:nvGrpSpPr>
            <p:cNvPr id="1141" name="Google Shape;1141;p55"/>
            <p:cNvGrpSpPr/>
            <p:nvPr/>
          </p:nvGrpSpPr>
          <p:grpSpPr>
            <a:xfrm flipH="1">
              <a:off x="7728620" y="2393076"/>
              <a:ext cx="1415391" cy="792008"/>
              <a:chOff x="1905568" y="363438"/>
              <a:chExt cx="1415391" cy="792008"/>
            </a:xfrm>
          </p:grpSpPr>
          <p:sp>
            <p:nvSpPr>
              <p:cNvPr id="1142" name="Google Shape;1142;p55"/>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5"/>
            <p:cNvGrpSpPr/>
            <p:nvPr/>
          </p:nvGrpSpPr>
          <p:grpSpPr>
            <a:xfrm flipH="1">
              <a:off x="7636893" y="2346251"/>
              <a:ext cx="257693" cy="199083"/>
              <a:chOff x="3154993" y="316614"/>
              <a:chExt cx="257693" cy="199083"/>
            </a:xfrm>
          </p:grpSpPr>
          <p:sp>
            <p:nvSpPr>
              <p:cNvPr id="1145" name="Google Shape;1145;p55"/>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3" name="Picture 2">
            <a:extLst>
              <a:ext uri="{FF2B5EF4-FFF2-40B4-BE49-F238E27FC236}">
                <a16:creationId xmlns:a16="http://schemas.microsoft.com/office/drawing/2014/main" id="{93361610-0BE9-14C8-9E8A-EEBC5200C762}"/>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309127" y="280930"/>
            <a:ext cx="535489" cy="535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9846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9" name="Google Shape;539;p39"/>
          <p:cNvSpPr/>
          <p:nvPr/>
        </p:nvSpPr>
        <p:spPr>
          <a:xfrm>
            <a:off x="3578200" y="4118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3578200" y="306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9"/>
          <p:cNvGrpSpPr/>
          <p:nvPr/>
        </p:nvGrpSpPr>
        <p:grpSpPr>
          <a:xfrm flipH="1">
            <a:off x="1138958" y="557274"/>
            <a:ext cx="1507118" cy="838832"/>
            <a:chOff x="4806268" y="3917039"/>
            <a:chExt cx="1507118" cy="838832"/>
          </a:xfrm>
        </p:grpSpPr>
        <p:grpSp>
          <p:nvGrpSpPr>
            <p:cNvPr id="542" name="Google Shape;542;p39"/>
            <p:cNvGrpSpPr/>
            <p:nvPr/>
          </p:nvGrpSpPr>
          <p:grpSpPr>
            <a:xfrm flipH="1">
              <a:off x="4897995" y="3963863"/>
              <a:ext cx="1415391" cy="792008"/>
              <a:chOff x="1905568" y="363438"/>
              <a:chExt cx="1415391" cy="792008"/>
            </a:xfrm>
          </p:grpSpPr>
          <p:sp>
            <p:nvSpPr>
              <p:cNvPr id="543" name="Google Shape;543;p39"/>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9"/>
            <p:cNvGrpSpPr/>
            <p:nvPr/>
          </p:nvGrpSpPr>
          <p:grpSpPr>
            <a:xfrm flipH="1">
              <a:off x="4806268" y="3917039"/>
              <a:ext cx="257693" cy="199083"/>
              <a:chOff x="3154993" y="316614"/>
              <a:chExt cx="257693" cy="199083"/>
            </a:xfrm>
          </p:grpSpPr>
          <p:sp>
            <p:nvSpPr>
              <p:cNvPr id="546" name="Google Shape;546;p39"/>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itre 2">
            <a:extLst>
              <a:ext uri="{FF2B5EF4-FFF2-40B4-BE49-F238E27FC236}">
                <a16:creationId xmlns:a16="http://schemas.microsoft.com/office/drawing/2014/main" id="{BC8E9E1D-EB24-8D7A-A4EA-C65B259421A3}"/>
              </a:ext>
            </a:extLst>
          </p:cNvPr>
          <p:cNvSpPr>
            <a:spLocks noGrp="1"/>
          </p:cNvSpPr>
          <p:nvPr>
            <p:ph type="title"/>
          </p:nvPr>
        </p:nvSpPr>
        <p:spPr/>
        <p:txBody>
          <a:bodyPr/>
          <a:lstStyle/>
          <a:p>
            <a:r>
              <a:rPr lang="fr-FR" dirty="0"/>
              <a:t>FORMES CONTRACTÉES</a:t>
            </a:r>
          </a:p>
        </p:txBody>
      </p:sp>
      <p:sp>
        <p:nvSpPr>
          <p:cNvPr id="39" name="Google Shape;1134;p55">
            <a:extLst>
              <a:ext uri="{FF2B5EF4-FFF2-40B4-BE49-F238E27FC236}">
                <a16:creationId xmlns:a16="http://schemas.microsoft.com/office/drawing/2014/main" id="{36CCD3AB-ECA7-D3B6-41B4-96ED36F66471}"/>
              </a:ext>
            </a:extLst>
          </p:cNvPr>
          <p:cNvSpPr txBox="1">
            <a:spLocks/>
          </p:cNvSpPr>
          <p:nvPr/>
        </p:nvSpPr>
        <p:spPr>
          <a:xfrm>
            <a:off x="806293" y="2952357"/>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THAT’S</a:t>
            </a:r>
          </a:p>
        </p:txBody>
      </p:sp>
      <p:grpSp>
        <p:nvGrpSpPr>
          <p:cNvPr id="40" name="Google Shape;2462;p73">
            <a:extLst>
              <a:ext uri="{FF2B5EF4-FFF2-40B4-BE49-F238E27FC236}">
                <a16:creationId xmlns:a16="http://schemas.microsoft.com/office/drawing/2014/main" id="{C64A4F15-C4DB-A808-A4F4-C83B3ADCA109}"/>
              </a:ext>
            </a:extLst>
          </p:cNvPr>
          <p:cNvGrpSpPr/>
          <p:nvPr/>
        </p:nvGrpSpPr>
        <p:grpSpPr>
          <a:xfrm>
            <a:off x="3586827" y="3149618"/>
            <a:ext cx="1970333" cy="208784"/>
            <a:chOff x="6336019" y="3733725"/>
            <a:chExt cx="2566206" cy="351310"/>
          </a:xfrm>
          <a:solidFill>
            <a:schemeClr val="tx1">
              <a:lumMod val="75000"/>
            </a:schemeClr>
          </a:solidFill>
        </p:grpSpPr>
        <p:sp>
          <p:nvSpPr>
            <p:cNvPr id="41" name="Google Shape;2463;p73">
              <a:extLst>
                <a:ext uri="{FF2B5EF4-FFF2-40B4-BE49-F238E27FC236}">
                  <a16:creationId xmlns:a16="http://schemas.microsoft.com/office/drawing/2014/main" id="{6A2E4399-8B00-86D4-7271-C9D349FA3F01}"/>
                </a:ext>
              </a:extLst>
            </p:cNvPr>
            <p:cNvSpPr/>
            <p:nvPr/>
          </p:nvSpPr>
          <p:spPr>
            <a:xfrm>
              <a:off x="6336019" y="3733735"/>
              <a:ext cx="1881300" cy="351300"/>
            </a:xfrm>
            <a:prstGeom prst="homePlat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64;p73">
              <a:extLst>
                <a:ext uri="{FF2B5EF4-FFF2-40B4-BE49-F238E27FC236}">
                  <a16:creationId xmlns:a16="http://schemas.microsoft.com/office/drawing/2014/main" id="{07BC9FC1-8A8E-EA40-2523-6A235CE68983}"/>
                </a:ext>
              </a:extLst>
            </p:cNvPr>
            <p:cNvSpPr/>
            <p:nvPr/>
          </p:nvSpPr>
          <p:spPr>
            <a:xfrm>
              <a:off x="8098525" y="3733725"/>
              <a:ext cx="346500" cy="351300"/>
            </a:xfrm>
            <a:prstGeom prst="chevron">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65;p73">
              <a:extLst>
                <a:ext uri="{FF2B5EF4-FFF2-40B4-BE49-F238E27FC236}">
                  <a16:creationId xmlns:a16="http://schemas.microsoft.com/office/drawing/2014/main" id="{3574301C-064A-0EC3-22A4-4E7F14F473C9}"/>
                </a:ext>
              </a:extLst>
            </p:cNvPr>
            <p:cNvSpPr/>
            <p:nvPr/>
          </p:nvSpPr>
          <p:spPr>
            <a:xfrm>
              <a:off x="8327125" y="3733725"/>
              <a:ext cx="346500" cy="351300"/>
            </a:xfrm>
            <a:prstGeom prst="chevron">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66;p73">
              <a:extLst>
                <a:ext uri="{FF2B5EF4-FFF2-40B4-BE49-F238E27FC236}">
                  <a16:creationId xmlns:a16="http://schemas.microsoft.com/office/drawing/2014/main" id="{CA227B7C-733E-DFFE-7AF5-44A0C6C3F006}"/>
                </a:ext>
              </a:extLst>
            </p:cNvPr>
            <p:cNvSpPr/>
            <p:nvPr/>
          </p:nvSpPr>
          <p:spPr>
            <a:xfrm>
              <a:off x="8555725" y="3733725"/>
              <a:ext cx="346500" cy="351300"/>
            </a:xfrm>
            <a:prstGeom prst="chevron">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1134;p55">
            <a:extLst>
              <a:ext uri="{FF2B5EF4-FFF2-40B4-BE49-F238E27FC236}">
                <a16:creationId xmlns:a16="http://schemas.microsoft.com/office/drawing/2014/main" id="{388E4022-3165-6733-47AE-F48670F9D67C}"/>
              </a:ext>
            </a:extLst>
          </p:cNvPr>
          <p:cNvSpPr txBox="1">
            <a:spLocks/>
          </p:cNvSpPr>
          <p:nvPr/>
        </p:nvSpPr>
        <p:spPr>
          <a:xfrm>
            <a:off x="5557160" y="2952357"/>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THAT  IS</a:t>
            </a:r>
          </a:p>
        </p:txBody>
      </p:sp>
      <p:pic>
        <p:nvPicPr>
          <p:cNvPr id="46" name="Image 45">
            <a:extLst>
              <a:ext uri="{FF2B5EF4-FFF2-40B4-BE49-F238E27FC236}">
                <a16:creationId xmlns:a16="http://schemas.microsoft.com/office/drawing/2014/main" id="{DA0E5867-13FF-F9DF-E78A-AB951AFDBFBD}"/>
              </a:ext>
            </a:extLst>
          </p:cNvPr>
          <p:cNvPicPr>
            <a:picLocks noChangeAspect="1"/>
          </p:cNvPicPr>
          <p:nvPr/>
        </p:nvPicPr>
        <p:blipFill>
          <a:blip r:embed="rId3"/>
          <a:stretch>
            <a:fillRect/>
          </a:stretch>
        </p:blipFill>
        <p:spPr>
          <a:xfrm>
            <a:off x="283881" y="193061"/>
            <a:ext cx="629127" cy="62912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9" name="Google Shape;539;p39"/>
          <p:cNvSpPr/>
          <p:nvPr/>
        </p:nvSpPr>
        <p:spPr>
          <a:xfrm>
            <a:off x="3578200" y="4118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3578200" y="306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9"/>
          <p:cNvGrpSpPr/>
          <p:nvPr/>
        </p:nvGrpSpPr>
        <p:grpSpPr>
          <a:xfrm flipH="1">
            <a:off x="1199918" y="496314"/>
            <a:ext cx="1507118" cy="838832"/>
            <a:chOff x="4806268" y="3917039"/>
            <a:chExt cx="1507118" cy="838832"/>
          </a:xfrm>
        </p:grpSpPr>
        <p:grpSp>
          <p:nvGrpSpPr>
            <p:cNvPr id="542" name="Google Shape;542;p39"/>
            <p:cNvGrpSpPr/>
            <p:nvPr/>
          </p:nvGrpSpPr>
          <p:grpSpPr>
            <a:xfrm flipH="1">
              <a:off x="4897995" y="3963863"/>
              <a:ext cx="1415391" cy="792008"/>
              <a:chOff x="1905568" y="363438"/>
              <a:chExt cx="1415391" cy="792008"/>
            </a:xfrm>
          </p:grpSpPr>
          <p:sp>
            <p:nvSpPr>
              <p:cNvPr id="543" name="Google Shape;543;p39"/>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9"/>
            <p:cNvGrpSpPr/>
            <p:nvPr/>
          </p:nvGrpSpPr>
          <p:grpSpPr>
            <a:xfrm flipH="1">
              <a:off x="4806268" y="3917039"/>
              <a:ext cx="257693" cy="199083"/>
              <a:chOff x="3154993" y="316614"/>
              <a:chExt cx="257693" cy="199083"/>
            </a:xfrm>
          </p:grpSpPr>
          <p:sp>
            <p:nvSpPr>
              <p:cNvPr id="546" name="Google Shape;546;p39"/>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itre 2">
            <a:extLst>
              <a:ext uri="{FF2B5EF4-FFF2-40B4-BE49-F238E27FC236}">
                <a16:creationId xmlns:a16="http://schemas.microsoft.com/office/drawing/2014/main" id="{BC8E9E1D-EB24-8D7A-A4EA-C65B259421A3}"/>
              </a:ext>
            </a:extLst>
          </p:cNvPr>
          <p:cNvSpPr>
            <a:spLocks noGrp="1"/>
          </p:cNvSpPr>
          <p:nvPr>
            <p:ph type="title"/>
          </p:nvPr>
        </p:nvSpPr>
        <p:spPr/>
        <p:txBody>
          <a:bodyPr/>
          <a:lstStyle/>
          <a:p>
            <a:r>
              <a:rPr lang="fr-FR" dirty="0"/>
              <a:t>MENTIONS, HASHTAGS ET LIENS</a:t>
            </a:r>
          </a:p>
        </p:txBody>
      </p:sp>
      <p:sp>
        <p:nvSpPr>
          <p:cNvPr id="39" name="Google Shape;1134;p55">
            <a:extLst>
              <a:ext uri="{FF2B5EF4-FFF2-40B4-BE49-F238E27FC236}">
                <a16:creationId xmlns:a16="http://schemas.microsoft.com/office/drawing/2014/main" id="{36CCD3AB-ECA7-D3B6-41B4-96ED36F66471}"/>
              </a:ext>
            </a:extLst>
          </p:cNvPr>
          <p:cNvSpPr txBox="1">
            <a:spLocks/>
          </p:cNvSpPr>
          <p:nvPr/>
        </p:nvSpPr>
        <p:spPr>
          <a:xfrm>
            <a:off x="3181727" y="2571750"/>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#HASHTAGS</a:t>
            </a:r>
          </a:p>
        </p:txBody>
      </p:sp>
      <p:sp>
        <p:nvSpPr>
          <p:cNvPr id="27" name="Google Shape;1134;p55">
            <a:extLst>
              <a:ext uri="{FF2B5EF4-FFF2-40B4-BE49-F238E27FC236}">
                <a16:creationId xmlns:a16="http://schemas.microsoft.com/office/drawing/2014/main" id="{63E48301-72B9-BBC3-A734-7165B5E03A6B}"/>
              </a:ext>
            </a:extLst>
          </p:cNvPr>
          <p:cNvSpPr txBox="1">
            <a:spLocks/>
          </p:cNvSpPr>
          <p:nvPr/>
        </p:nvSpPr>
        <p:spPr>
          <a:xfrm>
            <a:off x="3181727" y="3103960"/>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@MENTION</a:t>
            </a:r>
          </a:p>
        </p:txBody>
      </p:sp>
      <p:sp>
        <p:nvSpPr>
          <p:cNvPr id="28" name="Google Shape;1134;p55">
            <a:extLst>
              <a:ext uri="{FF2B5EF4-FFF2-40B4-BE49-F238E27FC236}">
                <a16:creationId xmlns:a16="http://schemas.microsoft.com/office/drawing/2014/main" id="{5D55C65D-288B-2AAB-7E33-72D57FEADE1F}"/>
              </a:ext>
            </a:extLst>
          </p:cNvPr>
          <p:cNvSpPr txBox="1">
            <a:spLocks/>
          </p:cNvSpPr>
          <p:nvPr/>
        </p:nvSpPr>
        <p:spPr>
          <a:xfrm>
            <a:off x="2877107" y="3467052"/>
            <a:ext cx="3389773" cy="8477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http://site.com</a:t>
            </a:r>
          </a:p>
        </p:txBody>
      </p:sp>
      <p:pic>
        <p:nvPicPr>
          <p:cNvPr id="29" name="Image 28">
            <a:extLst>
              <a:ext uri="{FF2B5EF4-FFF2-40B4-BE49-F238E27FC236}">
                <a16:creationId xmlns:a16="http://schemas.microsoft.com/office/drawing/2014/main" id="{C3C5726B-647E-18AD-60ED-3774EFA5BE73}"/>
              </a:ext>
            </a:extLst>
          </p:cNvPr>
          <p:cNvPicPr>
            <a:picLocks noChangeAspect="1"/>
          </p:cNvPicPr>
          <p:nvPr/>
        </p:nvPicPr>
        <p:blipFill>
          <a:blip r:embed="rId3"/>
          <a:stretch>
            <a:fillRect/>
          </a:stretch>
        </p:blipFill>
        <p:spPr>
          <a:xfrm>
            <a:off x="283881" y="193061"/>
            <a:ext cx="629127" cy="629127"/>
          </a:xfrm>
          <a:prstGeom prst="rect">
            <a:avLst/>
          </a:prstGeom>
        </p:spPr>
      </p:pic>
    </p:spTree>
    <p:extLst>
      <p:ext uri="{BB962C8B-B14F-4D97-AF65-F5344CB8AC3E}">
        <p14:creationId xmlns:p14="http://schemas.microsoft.com/office/powerpoint/2010/main" val="1180653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9" name="Google Shape;539;p39"/>
          <p:cNvSpPr/>
          <p:nvPr/>
        </p:nvSpPr>
        <p:spPr>
          <a:xfrm>
            <a:off x="3578200" y="4118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3578200" y="306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9"/>
          <p:cNvGrpSpPr/>
          <p:nvPr/>
        </p:nvGrpSpPr>
        <p:grpSpPr>
          <a:xfrm flipH="1">
            <a:off x="1268498" y="427734"/>
            <a:ext cx="1507118" cy="838832"/>
            <a:chOff x="4806268" y="3917039"/>
            <a:chExt cx="1507118" cy="838832"/>
          </a:xfrm>
        </p:grpSpPr>
        <p:grpSp>
          <p:nvGrpSpPr>
            <p:cNvPr id="542" name="Google Shape;542;p39"/>
            <p:cNvGrpSpPr/>
            <p:nvPr/>
          </p:nvGrpSpPr>
          <p:grpSpPr>
            <a:xfrm flipH="1">
              <a:off x="4897995" y="3963863"/>
              <a:ext cx="1415391" cy="792008"/>
              <a:chOff x="1905568" y="363438"/>
              <a:chExt cx="1415391" cy="792008"/>
            </a:xfrm>
          </p:grpSpPr>
          <p:sp>
            <p:nvSpPr>
              <p:cNvPr id="543" name="Google Shape;543;p39"/>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9"/>
            <p:cNvGrpSpPr/>
            <p:nvPr/>
          </p:nvGrpSpPr>
          <p:grpSpPr>
            <a:xfrm flipH="1">
              <a:off x="4806268" y="3917039"/>
              <a:ext cx="257693" cy="199083"/>
              <a:chOff x="3154993" y="316614"/>
              <a:chExt cx="257693" cy="199083"/>
            </a:xfrm>
          </p:grpSpPr>
          <p:sp>
            <p:nvSpPr>
              <p:cNvPr id="546" name="Google Shape;546;p39"/>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itre 2">
            <a:extLst>
              <a:ext uri="{FF2B5EF4-FFF2-40B4-BE49-F238E27FC236}">
                <a16:creationId xmlns:a16="http://schemas.microsoft.com/office/drawing/2014/main" id="{BC8E9E1D-EB24-8D7A-A4EA-C65B259421A3}"/>
              </a:ext>
            </a:extLst>
          </p:cNvPr>
          <p:cNvSpPr>
            <a:spLocks noGrp="1"/>
          </p:cNvSpPr>
          <p:nvPr>
            <p:ph type="title"/>
          </p:nvPr>
        </p:nvSpPr>
        <p:spPr>
          <a:xfrm>
            <a:off x="1922513" y="1637328"/>
            <a:ext cx="5298960" cy="674400"/>
          </a:xfrm>
        </p:spPr>
        <p:txBody>
          <a:bodyPr/>
          <a:lstStyle/>
          <a:p>
            <a:r>
              <a:rPr lang="fr-FR" dirty="0"/>
              <a:t>MAJUSCULES, CARACTÈRES SPÉCIAUX</a:t>
            </a:r>
          </a:p>
        </p:txBody>
      </p:sp>
      <p:sp>
        <p:nvSpPr>
          <p:cNvPr id="39" name="Google Shape;1134;p55">
            <a:extLst>
              <a:ext uri="{FF2B5EF4-FFF2-40B4-BE49-F238E27FC236}">
                <a16:creationId xmlns:a16="http://schemas.microsoft.com/office/drawing/2014/main" id="{36CCD3AB-ECA7-D3B6-41B4-96ED36F66471}"/>
              </a:ext>
            </a:extLst>
          </p:cNvPr>
          <p:cNvSpPr txBox="1">
            <a:spLocks/>
          </p:cNvSpPr>
          <p:nvPr/>
        </p:nvSpPr>
        <p:spPr>
          <a:xfrm>
            <a:off x="3181727" y="2571750"/>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minuscule</a:t>
            </a:r>
          </a:p>
        </p:txBody>
      </p:sp>
      <p:sp>
        <p:nvSpPr>
          <p:cNvPr id="27" name="Google Shape;1134;p55">
            <a:extLst>
              <a:ext uri="{FF2B5EF4-FFF2-40B4-BE49-F238E27FC236}">
                <a16:creationId xmlns:a16="http://schemas.microsoft.com/office/drawing/2014/main" id="{63E48301-72B9-BBC3-A734-7165B5E03A6B}"/>
              </a:ext>
            </a:extLst>
          </p:cNvPr>
          <p:cNvSpPr txBox="1">
            <a:spLocks/>
          </p:cNvSpPr>
          <p:nvPr/>
        </p:nvSpPr>
        <p:spPr>
          <a:xfrm>
            <a:off x="3181727" y="3103960"/>
            <a:ext cx="2780534" cy="60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en" dirty="0">
                <a:solidFill>
                  <a:schemeClr val="bg2">
                    <a:lumMod val="75000"/>
                  </a:schemeClr>
                </a:solidFill>
              </a:rPr>
              <a:t>[</a:t>
            </a:r>
            <a:r>
              <a:rPr lang="en" dirty="0">
                <a:solidFill>
                  <a:schemeClr val="tx2">
                    <a:lumMod val="75000"/>
                  </a:schemeClr>
                </a:solidFill>
              </a:rPr>
              <a:t>a-z</a:t>
            </a:r>
            <a:r>
              <a:rPr lang="en" dirty="0">
                <a:solidFill>
                  <a:schemeClr val="bg2">
                    <a:lumMod val="75000"/>
                  </a:schemeClr>
                </a:solidFill>
              </a:rPr>
              <a:t> A-Z </a:t>
            </a:r>
            <a:r>
              <a:rPr lang="en" dirty="0">
                <a:solidFill>
                  <a:schemeClr val="tx2">
                    <a:lumMod val="75000"/>
                  </a:schemeClr>
                </a:solidFill>
              </a:rPr>
              <a:t>0-9</a:t>
            </a:r>
            <a:r>
              <a:rPr lang="en" dirty="0">
                <a:solidFill>
                  <a:schemeClr val="bg2">
                    <a:lumMod val="75000"/>
                  </a:schemeClr>
                </a:solidFill>
              </a:rPr>
              <a:t>]</a:t>
            </a:r>
          </a:p>
        </p:txBody>
      </p:sp>
      <p:pic>
        <p:nvPicPr>
          <p:cNvPr id="23" name="Image 22">
            <a:extLst>
              <a:ext uri="{FF2B5EF4-FFF2-40B4-BE49-F238E27FC236}">
                <a16:creationId xmlns:a16="http://schemas.microsoft.com/office/drawing/2014/main" id="{79E0C218-4E1C-2ED1-74D8-824DE983C92C}"/>
              </a:ext>
            </a:extLst>
          </p:cNvPr>
          <p:cNvPicPr>
            <a:picLocks noChangeAspect="1"/>
          </p:cNvPicPr>
          <p:nvPr/>
        </p:nvPicPr>
        <p:blipFill>
          <a:blip r:embed="rId3"/>
          <a:stretch>
            <a:fillRect/>
          </a:stretch>
        </p:blipFill>
        <p:spPr>
          <a:xfrm>
            <a:off x="283881" y="193061"/>
            <a:ext cx="629127" cy="629127"/>
          </a:xfrm>
          <a:prstGeom prst="rect">
            <a:avLst/>
          </a:prstGeom>
        </p:spPr>
      </p:pic>
    </p:spTree>
    <p:extLst>
      <p:ext uri="{BB962C8B-B14F-4D97-AF65-F5344CB8AC3E}">
        <p14:creationId xmlns:p14="http://schemas.microsoft.com/office/powerpoint/2010/main" val="316417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grpSp>
        <p:nvGrpSpPr>
          <p:cNvPr id="560" name="Google Shape;560;p40"/>
          <p:cNvGrpSpPr/>
          <p:nvPr/>
        </p:nvGrpSpPr>
        <p:grpSpPr>
          <a:xfrm>
            <a:off x="7699328" y="2577143"/>
            <a:ext cx="1507118" cy="838832"/>
            <a:chOff x="4806268" y="3917039"/>
            <a:chExt cx="1507118" cy="838832"/>
          </a:xfrm>
        </p:grpSpPr>
        <p:grpSp>
          <p:nvGrpSpPr>
            <p:cNvPr id="561" name="Google Shape;561;p40"/>
            <p:cNvGrpSpPr/>
            <p:nvPr/>
          </p:nvGrpSpPr>
          <p:grpSpPr>
            <a:xfrm flipH="1">
              <a:off x="4897995" y="3963863"/>
              <a:ext cx="1415391" cy="792008"/>
              <a:chOff x="1905568" y="363438"/>
              <a:chExt cx="1415391" cy="792008"/>
            </a:xfrm>
          </p:grpSpPr>
          <p:sp>
            <p:nvSpPr>
              <p:cNvPr id="562" name="Google Shape;562;p40"/>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0"/>
            <p:cNvGrpSpPr/>
            <p:nvPr/>
          </p:nvGrpSpPr>
          <p:grpSpPr>
            <a:xfrm flipH="1">
              <a:off x="4806268" y="3917039"/>
              <a:ext cx="257693" cy="199083"/>
              <a:chOff x="3154993" y="316614"/>
              <a:chExt cx="257693" cy="199083"/>
            </a:xfrm>
          </p:grpSpPr>
          <p:sp>
            <p:nvSpPr>
              <p:cNvPr id="565" name="Google Shape;565;p40"/>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40"/>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STEMMING &amp; </a:t>
            </a:r>
            <a:r>
              <a:rPr lang="en" dirty="0">
                <a:solidFill>
                  <a:schemeClr val="dk2"/>
                </a:solidFill>
              </a:rPr>
              <a:t>LEMMATISATION</a:t>
            </a:r>
            <a:endParaRPr dirty="0">
              <a:solidFill>
                <a:schemeClr val="dk2"/>
              </a:solidFill>
            </a:endParaRPr>
          </a:p>
        </p:txBody>
      </p:sp>
      <p:pic>
        <p:nvPicPr>
          <p:cNvPr id="23" name="Picture 2" descr="Introduction to Stemming and Lemmatization (NLP) | by Prateek Sawhney |  Geek Culture | Medium">
            <a:extLst>
              <a:ext uri="{FF2B5EF4-FFF2-40B4-BE49-F238E27FC236}">
                <a16:creationId xmlns:a16="http://schemas.microsoft.com/office/drawing/2014/main" id="{254D9ED5-55F8-2EE6-E397-1D1B4BE3583D}"/>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1855113" y="1478280"/>
            <a:ext cx="5433774" cy="3036558"/>
          </a:xfrm>
          <a:prstGeom prst="rect">
            <a:avLst/>
          </a:prstGeom>
          <a:noFill/>
          <a:extLst>
            <a:ext uri="{909E8E84-426E-40DD-AFC4-6F175D3DCCD1}">
              <a14:hiddenFill xmlns:a14="http://schemas.microsoft.com/office/drawing/2010/main">
                <a:solidFill>
                  <a:srgbClr val="FFFFFF"/>
                </a:solidFill>
              </a14:hiddenFill>
            </a:ext>
          </a:extLst>
        </p:spPr>
      </p:pic>
      <p:pic>
        <p:nvPicPr>
          <p:cNvPr id="25" name="Image 24">
            <a:extLst>
              <a:ext uri="{FF2B5EF4-FFF2-40B4-BE49-F238E27FC236}">
                <a16:creationId xmlns:a16="http://schemas.microsoft.com/office/drawing/2014/main" id="{7E685201-CC4A-8301-C900-E0EEAF67E99D}"/>
              </a:ext>
            </a:extLst>
          </p:cNvPr>
          <p:cNvPicPr>
            <a:picLocks noChangeAspect="1"/>
          </p:cNvPicPr>
          <p:nvPr/>
        </p:nvPicPr>
        <p:blipFill>
          <a:blip r:embed="rId5"/>
          <a:stretch>
            <a:fillRect/>
          </a:stretch>
        </p:blipFill>
        <p:spPr>
          <a:xfrm>
            <a:off x="99948" y="123670"/>
            <a:ext cx="642710" cy="642710"/>
          </a:xfrm>
          <a:prstGeom prst="rect">
            <a:avLst/>
          </a:prstGeom>
        </p:spPr>
      </p:pic>
    </p:spTree>
    <p:extLst>
      <p:ext uri="{BB962C8B-B14F-4D97-AF65-F5344CB8AC3E}">
        <p14:creationId xmlns:p14="http://schemas.microsoft.com/office/powerpoint/2010/main" val="2327517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9" name="Google Shape;539;p39"/>
          <p:cNvSpPr/>
          <p:nvPr/>
        </p:nvSpPr>
        <p:spPr>
          <a:xfrm>
            <a:off x="3578200" y="4118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3578200" y="3061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re 2">
            <a:extLst>
              <a:ext uri="{FF2B5EF4-FFF2-40B4-BE49-F238E27FC236}">
                <a16:creationId xmlns:a16="http://schemas.microsoft.com/office/drawing/2014/main" id="{BC8E9E1D-EB24-8D7A-A4EA-C65B259421A3}"/>
              </a:ext>
            </a:extLst>
          </p:cNvPr>
          <p:cNvSpPr>
            <a:spLocks noGrp="1"/>
          </p:cNvSpPr>
          <p:nvPr>
            <p:ph type="title"/>
          </p:nvPr>
        </p:nvSpPr>
        <p:spPr>
          <a:xfrm>
            <a:off x="1922513" y="1630972"/>
            <a:ext cx="5298960" cy="674400"/>
          </a:xfrm>
        </p:spPr>
        <p:txBody>
          <a:bodyPr/>
          <a:lstStyle/>
          <a:p>
            <a:r>
              <a:rPr lang="fr-FR" dirty="0"/>
              <a:t>SPLIT</a:t>
            </a:r>
          </a:p>
        </p:txBody>
      </p:sp>
      <p:grpSp>
        <p:nvGrpSpPr>
          <p:cNvPr id="26" name="Google Shape;6139;p77">
            <a:extLst>
              <a:ext uri="{FF2B5EF4-FFF2-40B4-BE49-F238E27FC236}">
                <a16:creationId xmlns:a16="http://schemas.microsoft.com/office/drawing/2014/main" id="{00FC5B89-AF6B-4D53-26BC-ACB3B45C3690}"/>
              </a:ext>
            </a:extLst>
          </p:cNvPr>
          <p:cNvGrpSpPr/>
          <p:nvPr/>
        </p:nvGrpSpPr>
        <p:grpSpPr>
          <a:xfrm rot="5400000">
            <a:off x="6332691" y="2311183"/>
            <a:ext cx="610666" cy="1041179"/>
            <a:chOff x="1697726" y="3244179"/>
            <a:chExt cx="788124" cy="1146069"/>
          </a:xfrm>
        </p:grpSpPr>
        <p:sp>
          <p:nvSpPr>
            <p:cNvPr id="28" name="Google Shape;6140;p77">
              <a:extLst>
                <a:ext uri="{FF2B5EF4-FFF2-40B4-BE49-F238E27FC236}">
                  <a16:creationId xmlns:a16="http://schemas.microsoft.com/office/drawing/2014/main" id="{7234DF61-75AE-84A1-DCC2-EB7B46246588}"/>
                </a:ext>
              </a:extLst>
            </p:cNvPr>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chemeClr val="bg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6141;p77">
              <a:extLst>
                <a:ext uri="{FF2B5EF4-FFF2-40B4-BE49-F238E27FC236}">
                  <a16:creationId xmlns:a16="http://schemas.microsoft.com/office/drawing/2014/main" id="{2306B942-B198-6F00-19B7-1C1CF9C94161}"/>
                </a:ext>
              </a:extLst>
            </p:cNvPr>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chemeClr val="bg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6139;p77">
            <a:extLst>
              <a:ext uri="{FF2B5EF4-FFF2-40B4-BE49-F238E27FC236}">
                <a16:creationId xmlns:a16="http://schemas.microsoft.com/office/drawing/2014/main" id="{27657EB0-10A1-D3BB-8291-6A401EC95BF6}"/>
              </a:ext>
            </a:extLst>
          </p:cNvPr>
          <p:cNvGrpSpPr/>
          <p:nvPr/>
        </p:nvGrpSpPr>
        <p:grpSpPr>
          <a:xfrm rot="5400000" flipV="1">
            <a:off x="2200642" y="2311183"/>
            <a:ext cx="610668" cy="1041181"/>
            <a:chOff x="1697726" y="3244179"/>
            <a:chExt cx="788124" cy="1146069"/>
          </a:xfrm>
        </p:grpSpPr>
        <p:sp>
          <p:nvSpPr>
            <p:cNvPr id="31" name="Google Shape;6140;p77">
              <a:extLst>
                <a:ext uri="{FF2B5EF4-FFF2-40B4-BE49-F238E27FC236}">
                  <a16:creationId xmlns:a16="http://schemas.microsoft.com/office/drawing/2014/main" id="{0144FFBD-F74E-6163-9C1B-0981BD5BD456}"/>
                </a:ext>
              </a:extLst>
            </p:cNvPr>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chemeClr val="bg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6141;p77">
              <a:extLst>
                <a:ext uri="{FF2B5EF4-FFF2-40B4-BE49-F238E27FC236}">
                  <a16:creationId xmlns:a16="http://schemas.microsoft.com/office/drawing/2014/main" id="{D5B31694-BF30-0724-85FF-36504DF7DB52}"/>
                </a:ext>
              </a:extLst>
            </p:cNvPr>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chemeClr val="bg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Titre 2">
            <a:extLst>
              <a:ext uri="{FF2B5EF4-FFF2-40B4-BE49-F238E27FC236}">
                <a16:creationId xmlns:a16="http://schemas.microsoft.com/office/drawing/2014/main" id="{FEA2988A-2B27-7B4C-8E04-5F9609557BD6}"/>
              </a:ext>
            </a:extLst>
          </p:cNvPr>
          <p:cNvSpPr txBox="1">
            <a:spLocks/>
          </p:cNvSpPr>
          <p:nvPr/>
        </p:nvSpPr>
        <p:spPr>
          <a:xfrm>
            <a:off x="1688361" y="3137106"/>
            <a:ext cx="1104054" cy="7393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fr-FR" dirty="0">
                <a:solidFill>
                  <a:schemeClr val="tx2"/>
                </a:solidFill>
              </a:rPr>
              <a:t>80%</a:t>
            </a:r>
          </a:p>
        </p:txBody>
      </p:sp>
      <p:sp>
        <p:nvSpPr>
          <p:cNvPr id="41" name="Titre 2">
            <a:extLst>
              <a:ext uri="{FF2B5EF4-FFF2-40B4-BE49-F238E27FC236}">
                <a16:creationId xmlns:a16="http://schemas.microsoft.com/office/drawing/2014/main" id="{3E7CFE5E-5302-7484-6069-754FF28993D6}"/>
              </a:ext>
            </a:extLst>
          </p:cNvPr>
          <p:cNvSpPr txBox="1">
            <a:spLocks/>
          </p:cNvSpPr>
          <p:nvPr/>
        </p:nvSpPr>
        <p:spPr>
          <a:xfrm>
            <a:off x="6549921" y="3134946"/>
            <a:ext cx="1104054" cy="7393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r>
              <a:rPr lang="fr-FR" dirty="0">
                <a:solidFill>
                  <a:schemeClr val="tx2"/>
                </a:solidFill>
              </a:rPr>
              <a:t>20%</a:t>
            </a:r>
          </a:p>
        </p:txBody>
      </p:sp>
      <p:sp>
        <p:nvSpPr>
          <p:cNvPr id="42" name="Titre 2">
            <a:extLst>
              <a:ext uri="{FF2B5EF4-FFF2-40B4-BE49-F238E27FC236}">
                <a16:creationId xmlns:a16="http://schemas.microsoft.com/office/drawing/2014/main" id="{E97A323E-3C9D-36CE-9D70-38AEC8B050F8}"/>
              </a:ext>
            </a:extLst>
          </p:cNvPr>
          <p:cNvSpPr txBox="1">
            <a:spLocks/>
          </p:cNvSpPr>
          <p:nvPr/>
        </p:nvSpPr>
        <p:spPr>
          <a:xfrm>
            <a:off x="1922513" y="2256272"/>
            <a:ext cx="5298960" cy="67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Limelight"/>
              <a:buNone/>
              <a:defRPr sz="3000" b="1" i="0" u="none" strike="noStrike" cap="none">
                <a:solidFill>
                  <a:schemeClr val="l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3600"/>
              <a:buFont typeface="Limelight"/>
              <a:buNone/>
              <a:defRPr sz="3600" b="1" i="0" u="none" strike="noStrike" cap="none">
                <a:solidFill>
                  <a:schemeClr val="lt1"/>
                </a:solidFill>
                <a:latin typeface="Limelight"/>
                <a:ea typeface="Limelight"/>
                <a:cs typeface="Limelight"/>
                <a:sym typeface="Limelight"/>
              </a:defRPr>
            </a:lvl9pPr>
          </a:lstStyle>
          <a:p>
            <a:br>
              <a:rPr lang="fr-FR" sz="1600" dirty="0"/>
            </a:br>
            <a:r>
              <a:rPr lang="fr-FR" sz="1600" dirty="0">
                <a:solidFill>
                  <a:schemeClr val="tx2"/>
                </a:solidFill>
              </a:rPr>
              <a:t>ENTRAÎNEMENT</a:t>
            </a:r>
            <a:r>
              <a:rPr lang="fr-FR" sz="1600" dirty="0"/>
              <a:t>               </a:t>
            </a:r>
            <a:r>
              <a:rPr lang="fr-FR" sz="1600" dirty="0">
                <a:solidFill>
                  <a:schemeClr val="tx2"/>
                </a:solidFill>
              </a:rPr>
              <a:t>TEST</a:t>
            </a:r>
          </a:p>
        </p:txBody>
      </p:sp>
      <p:pic>
        <p:nvPicPr>
          <p:cNvPr id="43" name="Image 42">
            <a:extLst>
              <a:ext uri="{FF2B5EF4-FFF2-40B4-BE49-F238E27FC236}">
                <a16:creationId xmlns:a16="http://schemas.microsoft.com/office/drawing/2014/main" id="{073A0D9E-D859-0A01-D75E-A1362696DA1E}"/>
              </a:ext>
            </a:extLst>
          </p:cNvPr>
          <p:cNvPicPr>
            <a:picLocks noChangeAspect="1"/>
          </p:cNvPicPr>
          <p:nvPr/>
        </p:nvPicPr>
        <p:blipFill>
          <a:blip r:embed="rId3"/>
          <a:stretch>
            <a:fillRect/>
          </a:stretch>
        </p:blipFill>
        <p:spPr>
          <a:xfrm>
            <a:off x="260795" y="164493"/>
            <a:ext cx="629127" cy="629127"/>
          </a:xfrm>
          <a:prstGeom prst="rect">
            <a:avLst/>
          </a:prstGeom>
        </p:spPr>
      </p:pic>
      <p:grpSp>
        <p:nvGrpSpPr>
          <p:cNvPr id="44" name="Google Shape;560;p40">
            <a:extLst>
              <a:ext uri="{FF2B5EF4-FFF2-40B4-BE49-F238E27FC236}">
                <a16:creationId xmlns:a16="http://schemas.microsoft.com/office/drawing/2014/main" id="{95CC72B6-B258-E080-F035-F921893F0031}"/>
              </a:ext>
            </a:extLst>
          </p:cNvPr>
          <p:cNvGrpSpPr/>
          <p:nvPr/>
        </p:nvGrpSpPr>
        <p:grpSpPr>
          <a:xfrm>
            <a:off x="6739208" y="1617023"/>
            <a:ext cx="1507118" cy="838832"/>
            <a:chOff x="4806268" y="3917039"/>
            <a:chExt cx="1507118" cy="838832"/>
          </a:xfrm>
        </p:grpSpPr>
        <p:grpSp>
          <p:nvGrpSpPr>
            <p:cNvPr id="45" name="Google Shape;561;p40">
              <a:extLst>
                <a:ext uri="{FF2B5EF4-FFF2-40B4-BE49-F238E27FC236}">
                  <a16:creationId xmlns:a16="http://schemas.microsoft.com/office/drawing/2014/main" id="{8DD704E2-F1B0-BEFC-6D41-BC765007C61D}"/>
                </a:ext>
              </a:extLst>
            </p:cNvPr>
            <p:cNvGrpSpPr/>
            <p:nvPr/>
          </p:nvGrpSpPr>
          <p:grpSpPr>
            <a:xfrm flipH="1">
              <a:off x="4897995" y="3963863"/>
              <a:ext cx="1415391" cy="792008"/>
              <a:chOff x="1905568" y="363438"/>
              <a:chExt cx="1415391" cy="792008"/>
            </a:xfrm>
          </p:grpSpPr>
          <p:sp>
            <p:nvSpPr>
              <p:cNvPr id="57" name="Google Shape;562;p40">
                <a:extLst>
                  <a:ext uri="{FF2B5EF4-FFF2-40B4-BE49-F238E27FC236}">
                    <a16:creationId xmlns:a16="http://schemas.microsoft.com/office/drawing/2014/main" id="{D4F2295A-7843-9CC7-AC7C-C70AD8B890D4}"/>
                  </a:ext>
                </a:extLst>
              </p:cNvPr>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3;p40">
                <a:extLst>
                  <a:ext uri="{FF2B5EF4-FFF2-40B4-BE49-F238E27FC236}">
                    <a16:creationId xmlns:a16="http://schemas.microsoft.com/office/drawing/2014/main" id="{F5085AB9-2D8F-8B6A-30C2-078EDB87F827}"/>
                  </a:ext>
                </a:extLst>
              </p:cNvPr>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564;p40">
              <a:extLst>
                <a:ext uri="{FF2B5EF4-FFF2-40B4-BE49-F238E27FC236}">
                  <a16:creationId xmlns:a16="http://schemas.microsoft.com/office/drawing/2014/main" id="{19DA1FF4-B603-E144-EF14-66D6FD77326D}"/>
                </a:ext>
              </a:extLst>
            </p:cNvPr>
            <p:cNvGrpSpPr/>
            <p:nvPr/>
          </p:nvGrpSpPr>
          <p:grpSpPr>
            <a:xfrm flipH="1">
              <a:off x="4806268" y="3917039"/>
              <a:ext cx="257693" cy="199083"/>
              <a:chOff x="3154993" y="316614"/>
              <a:chExt cx="257693" cy="199083"/>
            </a:xfrm>
          </p:grpSpPr>
          <p:sp>
            <p:nvSpPr>
              <p:cNvPr id="47" name="Google Shape;565;p40">
                <a:extLst>
                  <a:ext uri="{FF2B5EF4-FFF2-40B4-BE49-F238E27FC236}">
                    <a16:creationId xmlns:a16="http://schemas.microsoft.com/office/drawing/2014/main" id="{7B1FB3A8-0459-8F5C-9B1D-2BBEF0060365}"/>
                  </a:ext>
                </a:extLst>
              </p:cNvPr>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66;p40">
                <a:extLst>
                  <a:ext uri="{FF2B5EF4-FFF2-40B4-BE49-F238E27FC236}">
                    <a16:creationId xmlns:a16="http://schemas.microsoft.com/office/drawing/2014/main" id="{F4979603-6117-A5DC-AB06-29D9B7556B01}"/>
                  </a:ext>
                </a:extLst>
              </p:cNvPr>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67;p40">
                <a:extLst>
                  <a:ext uri="{FF2B5EF4-FFF2-40B4-BE49-F238E27FC236}">
                    <a16:creationId xmlns:a16="http://schemas.microsoft.com/office/drawing/2014/main" id="{961BDA87-8544-2961-0A48-B314EF80416C}"/>
                  </a:ext>
                </a:extLst>
              </p:cNvPr>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68;p40">
                <a:extLst>
                  <a:ext uri="{FF2B5EF4-FFF2-40B4-BE49-F238E27FC236}">
                    <a16:creationId xmlns:a16="http://schemas.microsoft.com/office/drawing/2014/main" id="{EC78ECCB-F8D1-9E04-3513-1ECD18BC52A7}"/>
                  </a:ext>
                </a:extLst>
              </p:cNvPr>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69;p40">
                <a:extLst>
                  <a:ext uri="{FF2B5EF4-FFF2-40B4-BE49-F238E27FC236}">
                    <a16:creationId xmlns:a16="http://schemas.microsoft.com/office/drawing/2014/main" id="{5ADAF475-4B88-E872-5130-175732D19303}"/>
                  </a:ext>
                </a:extLst>
              </p:cNvPr>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70;p40">
                <a:extLst>
                  <a:ext uri="{FF2B5EF4-FFF2-40B4-BE49-F238E27FC236}">
                    <a16:creationId xmlns:a16="http://schemas.microsoft.com/office/drawing/2014/main" id="{6517A805-0AC1-0A78-12C7-3296B4B277D3}"/>
                  </a:ext>
                </a:extLst>
              </p:cNvPr>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71;p40">
                <a:extLst>
                  <a:ext uri="{FF2B5EF4-FFF2-40B4-BE49-F238E27FC236}">
                    <a16:creationId xmlns:a16="http://schemas.microsoft.com/office/drawing/2014/main" id="{9412DF13-91F1-01B3-134D-5AE00F4078B3}"/>
                  </a:ext>
                </a:extLst>
              </p:cNvPr>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72;p40">
                <a:extLst>
                  <a:ext uri="{FF2B5EF4-FFF2-40B4-BE49-F238E27FC236}">
                    <a16:creationId xmlns:a16="http://schemas.microsoft.com/office/drawing/2014/main" id="{6E72CCEB-E9FA-B362-80CF-AF3D01BF4F2A}"/>
                  </a:ext>
                </a:extLst>
              </p:cNvPr>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73;p40">
                <a:extLst>
                  <a:ext uri="{FF2B5EF4-FFF2-40B4-BE49-F238E27FC236}">
                    <a16:creationId xmlns:a16="http://schemas.microsoft.com/office/drawing/2014/main" id="{9819DF75-3CA6-A3A8-C6F2-4F1C67FCB0D1}"/>
                  </a:ext>
                </a:extLst>
              </p:cNvPr>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74;p40">
                <a:extLst>
                  <a:ext uri="{FF2B5EF4-FFF2-40B4-BE49-F238E27FC236}">
                    <a16:creationId xmlns:a16="http://schemas.microsoft.com/office/drawing/2014/main" id="{9F7183E2-5DE1-F84C-255D-9E112940249A}"/>
                  </a:ext>
                </a:extLst>
              </p:cNvPr>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19681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4"/>
        <p:cNvGrpSpPr/>
        <p:nvPr/>
      </p:nvGrpSpPr>
      <p:grpSpPr>
        <a:xfrm>
          <a:off x="0" y="0"/>
          <a:ext cx="0" cy="0"/>
          <a:chOff x="0" y="0"/>
          <a:chExt cx="0" cy="0"/>
        </a:xfrm>
      </p:grpSpPr>
      <p:sp>
        <p:nvSpPr>
          <p:cNvPr id="935" name="Google Shape;935;p49"/>
          <p:cNvSpPr txBox="1">
            <a:spLocks noGrp="1"/>
          </p:cNvSpPr>
          <p:nvPr>
            <p:ph type="title"/>
          </p:nvPr>
        </p:nvSpPr>
        <p:spPr>
          <a:xfrm flipH="1">
            <a:off x="3713600" y="3363425"/>
            <a:ext cx="4336500" cy="10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PRÊT À DÉCOLLER ?</a:t>
            </a:r>
            <a:br>
              <a:rPr lang="en" dirty="0"/>
            </a:br>
            <a:r>
              <a:rPr lang="en" sz="2500" dirty="0">
                <a:solidFill>
                  <a:schemeClr val="dk2"/>
                </a:solidFill>
              </a:rPr>
              <a:t>C’EST PARTI !</a:t>
            </a:r>
            <a:endParaRPr sz="2500" dirty="0">
              <a:solidFill>
                <a:schemeClr val="dk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pic>
        <p:nvPicPr>
          <p:cNvPr id="38" name="Picture 2">
            <a:extLst>
              <a:ext uri="{FF2B5EF4-FFF2-40B4-BE49-F238E27FC236}">
                <a16:creationId xmlns:a16="http://schemas.microsoft.com/office/drawing/2014/main" id="{CDA6EB7B-A9F0-80E7-3A03-FDE67C0A73D4}"/>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883426" y="681805"/>
            <a:ext cx="180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895" name="Google Shape;895;p48"/>
          <p:cNvSpPr/>
          <p:nvPr/>
        </p:nvSpPr>
        <p:spPr>
          <a:xfrm>
            <a:off x="5248725" y="468266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 name="Google Shape;896;p48"/>
          <p:cNvGrpSpPr/>
          <p:nvPr/>
        </p:nvGrpSpPr>
        <p:grpSpPr>
          <a:xfrm>
            <a:off x="4042325" y="724775"/>
            <a:ext cx="4400400" cy="4412215"/>
            <a:chOff x="3585125" y="724775"/>
            <a:chExt cx="4400400" cy="4412215"/>
          </a:xfrm>
        </p:grpSpPr>
        <p:sp>
          <p:nvSpPr>
            <p:cNvPr id="897" name="Google Shape;897;p48"/>
            <p:cNvSpPr/>
            <p:nvPr/>
          </p:nvSpPr>
          <p:spPr>
            <a:xfrm>
              <a:off x="4548275" y="210459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8"/>
            <p:cNvSpPr/>
            <p:nvPr/>
          </p:nvSpPr>
          <p:spPr>
            <a:xfrm>
              <a:off x="6942750" y="210459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8"/>
            <p:cNvSpPr/>
            <p:nvPr/>
          </p:nvSpPr>
          <p:spPr>
            <a:xfrm>
              <a:off x="3585125" y="724775"/>
              <a:ext cx="4400400" cy="37407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8"/>
            <p:cNvSpPr/>
            <p:nvPr/>
          </p:nvSpPr>
          <p:spPr>
            <a:xfrm>
              <a:off x="3652115" y="828868"/>
              <a:ext cx="4261200" cy="35376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 name="Google Shape;901;p48"/>
          <p:cNvSpPr txBox="1">
            <a:spLocks noGrp="1"/>
          </p:cNvSpPr>
          <p:nvPr>
            <p:ph type="title"/>
          </p:nvPr>
        </p:nvSpPr>
        <p:spPr>
          <a:xfrm>
            <a:off x="4289100" y="1828995"/>
            <a:ext cx="3752400" cy="17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API SUR ÉTAGÈRE</a:t>
            </a:r>
            <a:endParaRPr dirty="0"/>
          </a:p>
        </p:txBody>
      </p:sp>
      <p:sp>
        <p:nvSpPr>
          <p:cNvPr id="902" name="Google Shape;902;p48"/>
          <p:cNvSpPr txBox="1">
            <a:spLocks noGrp="1"/>
          </p:cNvSpPr>
          <p:nvPr>
            <p:ph type="title" idx="2"/>
          </p:nvPr>
        </p:nvSpPr>
        <p:spPr>
          <a:xfrm>
            <a:off x="6790725" y="1221805"/>
            <a:ext cx="1250700" cy="882600"/>
          </a:xfrm>
          <a:prstGeom prst="rect">
            <a:avLst/>
          </a:prstGeom>
        </p:spPr>
        <p:txBody>
          <a:bodyPr spcFirstLastPara="1" wrap="square" lIns="91425" tIns="182875" rIns="91425" bIns="91425" anchor="ctr" anchorCtr="0">
            <a:noAutofit/>
          </a:bodyPr>
          <a:lstStyle/>
          <a:p>
            <a:pPr marL="0" lvl="0" indent="0" algn="r" rtl="0">
              <a:spcBef>
                <a:spcPts val="0"/>
              </a:spcBef>
              <a:spcAft>
                <a:spcPts val="0"/>
              </a:spcAft>
              <a:buNone/>
            </a:pPr>
            <a:r>
              <a:rPr lang="en" dirty="0"/>
              <a:t>03</a:t>
            </a:r>
            <a:endParaRPr dirty="0"/>
          </a:p>
        </p:txBody>
      </p:sp>
      <p:sp>
        <p:nvSpPr>
          <p:cNvPr id="903" name="Google Shape;903;p48"/>
          <p:cNvSpPr txBox="1">
            <a:spLocks noGrp="1"/>
          </p:cNvSpPr>
          <p:nvPr>
            <p:ph type="subTitle" idx="1"/>
          </p:nvPr>
        </p:nvSpPr>
        <p:spPr>
          <a:xfrm>
            <a:off x="4803450" y="3276490"/>
            <a:ext cx="3237900" cy="69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Azure Cognitive Services</a:t>
            </a:r>
            <a:endParaRPr dirty="0"/>
          </a:p>
        </p:txBody>
      </p:sp>
      <p:sp>
        <p:nvSpPr>
          <p:cNvPr id="904" name="Google Shape;904;p48"/>
          <p:cNvSpPr/>
          <p:nvPr/>
        </p:nvSpPr>
        <p:spPr>
          <a:xfrm>
            <a:off x="3127450" y="305525"/>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 name="Google Shape;905;p48"/>
          <p:cNvGrpSpPr/>
          <p:nvPr/>
        </p:nvGrpSpPr>
        <p:grpSpPr>
          <a:xfrm>
            <a:off x="1208390" y="1418085"/>
            <a:ext cx="2080622" cy="1341130"/>
            <a:chOff x="1301165" y="1157310"/>
            <a:chExt cx="2080622" cy="1341130"/>
          </a:xfrm>
        </p:grpSpPr>
        <p:grpSp>
          <p:nvGrpSpPr>
            <p:cNvPr id="906" name="Google Shape;906;p48"/>
            <p:cNvGrpSpPr/>
            <p:nvPr/>
          </p:nvGrpSpPr>
          <p:grpSpPr>
            <a:xfrm>
              <a:off x="1301165" y="1157310"/>
              <a:ext cx="2080622" cy="1341130"/>
              <a:chOff x="1032725" y="1485988"/>
              <a:chExt cx="1688542" cy="1088403"/>
            </a:xfrm>
          </p:grpSpPr>
          <p:sp>
            <p:nvSpPr>
              <p:cNvPr id="907" name="Google Shape;907;p48"/>
              <p:cNvSpPr/>
              <p:nvPr/>
            </p:nvSpPr>
            <p:spPr>
              <a:xfrm>
                <a:off x="1445717" y="1606654"/>
                <a:ext cx="663840" cy="225403"/>
              </a:xfrm>
              <a:custGeom>
                <a:avLst/>
                <a:gdLst/>
                <a:ahLst/>
                <a:cxnLst/>
                <a:rect l="l" t="t" r="r" b="b"/>
                <a:pathLst>
                  <a:path w="18304" h="6215" extrusionOk="0">
                    <a:moveTo>
                      <a:pt x="3125" y="0"/>
                    </a:moveTo>
                    <a:lnTo>
                      <a:pt x="0" y="1638"/>
                    </a:lnTo>
                    <a:lnTo>
                      <a:pt x="11821" y="6190"/>
                    </a:lnTo>
                    <a:cubicBezTo>
                      <a:pt x="11865" y="6206"/>
                      <a:pt x="11910" y="6215"/>
                      <a:pt x="11954" y="6215"/>
                    </a:cubicBezTo>
                    <a:cubicBezTo>
                      <a:pt x="12004" y="6215"/>
                      <a:pt x="12053" y="6204"/>
                      <a:pt x="12097" y="6182"/>
                    </a:cubicBezTo>
                    <a:lnTo>
                      <a:pt x="18045" y="3049"/>
                    </a:lnTo>
                    <a:cubicBezTo>
                      <a:pt x="18304" y="2907"/>
                      <a:pt x="18262" y="2523"/>
                      <a:pt x="17987" y="2448"/>
                    </a:cubicBezTo>
                    <a:cubicBezTo>
                      <a:pt x="15664" y="1813"/>
                      <a:pt x="8680" y="34"/>
                      <a:pt x="3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8"/>
              <p:cNvSpPr/>
              <p:nvPr/>
            </p:nvSpPr>
            <p:spPr>
              <a:xfrm>
                <a:off x="1445717" y="1632985"/>
                <a:ext cx="520257" cy="199072"/>
              </a:xfrm>
              <a:custGeom>
                <a:avLst/>
                <a:gdLst/>
                <a:ahLst/>
                <a:cxnLst/>
                <a:rect l="l" t="t" r="r" b="b"/>
                <a:pathLst>
                  <a:path w="14345" h="5489" extrusionOk="0">
                    <a:moveTo>
                      <a:pt x="1730" y="1"/>
                    </a:moveTo>
                    <a:lnTo>
                      <a:pt x="0" y="912"/>
                    </a:lnTo>
                    <a:lnTo>
                      <a:pt x="11821" y="5464"/>
                    </a:lnTo>
                    <a:cubicBezTo>
                      <a:pt x="11865" y="5480"/>
                      <a:pt x="11910" y="5489"/>
                      <a:pt x="11954" y="5489"/>
                    </a:cubicBezTo>
                    <a:cubicBezTo>
                      <a:pt x="12004" y="5489"/>
                      <a:pt x="12053" y="5478"/>
                      <a:pt x="12097" y="5456"/>
                    </a:cubicBezTo>
                    <a:lnTo>
                      <a:pt x="14344" y="4270"/>
                    </a:lnTo>
                    <a:lnTo>
                      <a:pt x="17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8"/>
              <p:cNvSpPr/>
              <p:nvPr/>
            </p:nvSpPr>
            <p:spPr>
              <a:xfrm>
                <a:off x="1032725" y="1485988"/>
                <a:ext cx="1688542" cy="767856"/>
              </a:xfrm>
              <a:custGeom>
                <a:avLst/>
                <a:gdLst/>
                <a:ahLst/>
                <a:cxnLst/>
                <a:rect l="l" t="t" r="r" b="b"/>
                <a:pathLst>
                  <a:path w="46558" h="21172" extrusionOk="0">
                    <a:moveTo>
                      <a:pt x="39740" y="1"/>
                    </a:moveTo>
                    <a:cubicBezTo>
                      <a:pt x="38819" y="1"/>
                      <a:pt x="37908" y="222"/>
                      <a:pt x="37084" y="654"/>
                    </a:cubicBezTo>
                    <a:lnTo>
                      <a:pt x="9207" y="15315"/>
                    </a:lnTo>
                    <a:lnTo>
                      <a:pt x="2290" y="13160"/>
                    </a:lnTo>
                    <a:lnTo>
                      <a:pt x="1" y="14471"/>
                    </a:lnTo>
                    <a:lnTo>
                      <a:pt x="327" y="15090"/>
                    </a:lnTo>
                    <a:cubicBezTo>
                      <a:pt x="2358" y="18960"/>
                      <a:pt x="6311" y="21172"/>
                      <a:pt x="10403" y="21172"/>
                    </a:cubicBezTo>
                    <a:cubicBezTo>
                      <a:pt x="12185" y="21172"/>
                      <a:pt x="13994" y="20752"/>
                      <a:pt x="15681" y="19868"/>
                    </a:cubicBezTo>
                    <a:lnTo>
                      <a:pt x="44678" y="4622"/>
                    </a:lnTo>
                    <a:cubicBezTo>
                      <a:pt x="46558" y="3628"/>
                      <a:pt x="46065" y="813"/>
                      <a:pt x="43960" y="529"/>
                    </a:cubicBezTo>
                    <a:lnTo>
                      <a:pt x="43609" y="478"/>
                    </a:lnTo>
                    <a:lnTo>
                      <a:pt x="41261" y="161"/>
                    </a:lnTo>
                    <a:lnTo>
                      <a:pt x="40509" y="52"/>
                    </a:lnTo>
                    <a:cubicBezTo>
                      <a:pt x="40253" y="18"/>
                      <a:pt x="39996" y="1"/>
                      <a:pt x="397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8"/>
              <p:cNvSpPr/>
              <p:nvPr/>
            </p:nvSpPr>
            <p:spPr>
              <a:xfrm>
                <a:off x="1391786" y="1568753"/>
                <a:ext cx="1309220" cy="684912"/>
              </a:xfrm>
              <a:custGeom>
                <a:avLst/>
                <a:gdLst/>
                <a:ahLst/>
                <a:cxnLst/>
                <a:rect l="l" t="t" r="r" b="b"/>
                <a:pathLst>
                  <a:path w="36099" h="18885" extrusionOk="0">
                    <a:moveTo>
                      <a:pt x="35906" y="1"/>
                    </a:moveTo>
                    <a:lnTo>
                      <a:pt x="0" y="18873"/>
                    </a:lnTo>
                    <a:cubicBezTo>
                      <a:pt x="171" y="18880"/>
                      <a:pt x="341" y="18884"/>
                      <a:pt x="511" y="18884"/>
                    </a:cubicBezTo>
                    <a:cubicBezTo>
                      <a:pt x="2343" y="18884"/>
                      <a:pt x="4153" y="18434"/>
                      <a:pt x="5781" y="17578"/>
                    </a:cubicBezTo>
                    <a:lnTo>
                      <a:pt x="34778" y="2332"/>
                    </a:lnTo>
                    <a:cubicBezTo>
                      <a:pt x="35630" y="1897"/>
                      <a:pt x="36098" y="937"/>
                      <a:pt x="35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1695971" y="1847986"/>
                <a:ext cx="444313" cy="726402"/>
              </a:xfrm>
              <a:custGeom>
                <a:avLst/>
                <a:gdLst/>
                <a:ahLst/>
                <a:cxnLst/>
                <a:rect l="l" t="t" r="r" b="b"/>
                <a:pathLst>
                  <a:path w="12251" h="20029" extrusionOk="0">
                    <a:moveTo>
                      <a:pt x="11761" y="0"/>
                    </a:moveTo>
                    <a:cubicBezTo>
                      <a:pt x="11699" y="0"/>
                      <a:pt x="11634" y="14"/>
                      <a:pt x="11571" y="46"/>
                    </a:cubicBezTo>
                    <a:lnTo>
                      <a:pt x="3969" y="4039"/>
                    </a:lnTo>
                    <a:cubicBezTo>
                      <a:pt x="3869" y="4098"/>
                      <a:pt x="3793" y="4198"/>
                      <a:pt x="3760" y="4315"/>
                    </a:cubicBezTo>
                    <a:lnTo>
                      <a:pt x="1" y="20029"/>
                    </a:lnTo>
                    <a:lnTo>
                      <a:pt x="3977" y="17940"/>
                    </a:lnTo>
                    <a:cubicBezTo>
                      <a:pt x="7954" y="12067"/>
                      <a:pt x="11145" y="3446"/>
                      <a:pt x="12156" y="547"/>
                    </a:cubicBezTo>
                    <a:cubicBezTo>
                      <a:pt x="12251" y="263"/>
                      <a:pt x="12027" y="0"/>
                      <a:pt x="11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8"/>
              <p:cNvSpPr/>
              <p:nvPr/>
            </p:nvSpPr>
            <p:spPr>
              <a:xfrm>
                <a:off x="1695971" y="1939637"/>
                <a:ext cx="248179" cy="634754"/>
              </a:xfrm>
              <a:custGeom>
                <a:avLst/>
                <a:gdLst/>
                <a:ahLst/>
                <a:cxnLst/>
                <a:rect l="l" t="t" r="r" b="b"/>
                <a:pathLst>
                  <a:path w="6843" h="17502" extrusionOk="0">
                    <a:moveTo>
                      <a:pt x="6843" y="0"/>
                    </a:moveTo>
                    <a:lnTo>
                      <a:pt x="3969" y="1512"/>
                    </a:lnTo>
                    <a:cubicBezTo>
                      <a:pt x="3869" y="1571"/>
                      <a:pt x="3793" y="1671"/>
                      <a:pt x="3760" y="1788"/>
                    </a:cubicBezTo>
                    <a:lnTo>
                      <a:pt x="1" y="17502"/>
                    </a:lnTo>
                    <a:lnTo>
                      <a:pt x="1" y="17502"/>
                    </a:lnTo>
                    <a:lnTo>
                      <a:pt x="2198" y="16349"/>
                    </a:lnTo>
                    <a:lnTo>
                      <a:pt x="6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8"/>
              <p:cNvSpPr/>
              <p:nvPr/>
            </p:nvSpPr>
            <p:spPr>
              <a:xfrm>
                <a:off x="2426787" y="1491791"/>
                <a:ext cx="187576" cy="88311"/>
              </a:xfrm>
              <a:custGeom>
                <a:avLst/>
                <a:gdLst/>
                <a:ahLst/>
                <a:cxnLst/>
                <a:rect l="l" t="t" r="r" b="b"/>
                <a:pathLst>
                  <a:path w="5172" h="2435" extrusionOk="0">
                    <a:moveTo>
                      <a:pt x="2824" y="1"/>
                    </a:moveTo>
                    <a:lnTo>
                      <a:pt x="377" y="1287"/>
                    </a:lnTo>
                    <a:cubicBezTo>
                      <a:pt x="93" y="1438"/>
                      <a:pt x="1" y="1830"/>
                      <a:pt x="176" y="2165"/>
                    </a:cubicBezTo>
                    <a:cubicBezTo>
                      <a:pt x="278" y="2359"/>
                      <a:pt x="560" y="2434"/>
                      <a:pt x="834" y="2434"/>
                    </a:cubicBezTo>
                    <a:cubicBezTo>
                      <a:pt x="1032" y="2434"/>
                      <a:pt x="1227" y="2395"/>
                      <a:pt x="1346" y="2332"/>
                    </a:cubicBezTo>
                    <a:lnTo>
                      <a:pt x="5172" y="318"/>
                    </a:lnTo>
                    <a:lnTo>
                      <a:pt x="28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48"/>
            <p:cNvGrpSpPr/>
            <p:nvPr/>
          </p:nvGrpSpPr>
          <p:grpSpPr>
            <a:xfrm>
              <a:off x="1835438" y="1257997"/>
              <a:ext cx="1171957" cy="643137"/>
              <a:chOff x="1466318" y="1567701"/>
              <a:chExt cx="951110" cy="521942"/>
            </a:xfrm>
          </p:grpSpPr>
          <p:sp>
            <p:nvSpPr>
              <p:cNvPr id="915" name="Google Shape;915;p48"/>
              <p:cNvSpPr/>
              <p:nvPr/>
            </p:nvSpPr>
            <p:spPr>
              <a:xfrm>
                <a:off x="1466318" y="2041008"/>
                <a:ext cx="50629" cy="48635"/>
              </a:xfrm>
              <a:custGeom>
                <a:avLst/>
                <a:gdLst/>
                <a:ahLst/>
                <a:cxnLst/>
                <a:rect l="l" t="t" r="r" b="b"/>
                <a:pathLst>
                  <a:path w="1396" h="1341" extrusionOk="0">
                    <a:moveTo>
                      <a:pt x="622" y="0"/>
                    </a:moveTo>
                    <a:cubicBezTo>
                      <a:pt x="538" y="0"/>
                      <a:pt x="454" y="20"/>
                      <a:pt x="376" y="62"/>
                    </a:cubicBezTo>
                    <a:cubicBezTo>
                      <a:pt x="92" y="213"/>
                      <a:pt x="0" y="614"/>
                      <a:pt x="176" y="948"/>
                    </a:cubicBezTo>
                    <a:cubicBezTo>
                      <a:pt x="305" y="1194"/>
                      <a:pt x="543" y="1340"/>
                      <a:pt x="776" y="1340"/>
                    </a:cubicBezTo>
                    <a:cubicBezTo>
                      <a:pt x="860" y="1340"/>
                      <a:pt x="943" y="1322"/>
                      <a:pt x="1020" y="1282"/>
                    </a:cubicBezTo>
                    <a:cubicBezTo>
                      <a:pt x="1304" y="1123"/>
                      <a:pt x="1395" y="731"/>
                      <a:pt x="1220" y="396"/>
                    </a:cubicBezTo>
                    <a:cubicBezTo>
                      <a:pt x="1091" y="151"/>
                      <a:pt x="854"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8"/>
              <p:cNvSpPr/>
              <p:nvPr/>
            </p:nvSpPr>
            <p:spPr>
              <a:xfrm>
                <a:off x="1526306" y="2009454"/>
                <a:ext cx="50629" cy="48381"/>
              </a:xfrm>
              <a:custGeom>
                <a:avLst/>
                <a:gdLst/>
                <a:ahLst/>
                <a:cxnLst/>
                <a:rect l="l" t="t" r="r" b="b"/>
                <a:pathLst>
                  <a:path w="1396" h="1334" extrusionOk="0">
                    <a:moveTo>
                      <a:pt x="630" y="0"/>
                    </a:moveTo>
                    <a:cubicBezTo>
                      <a:pt x="545" y="0"/>
                      <a:pt x="462" y="20"/>
                      <a:pt x="385" y="63"/>
                    </a:cubicBezTo>
                    <a:cubicBezTo>
                      <a:pt x="92" y="214"/>
                      <a:pt x="0" y="606"/>
                      <a:pt x="176" y="941"/>
                    </a:cubicBezTo>
                    <a:cubicBezTo>
                      <a:pt x="305" y="1187"/>
                      <a:pt x="548" y="1333"/>
                      <a:pt x="780" y="1333"/>
                    </a:cubicBezTo>
                    <a:cubicBezTo>
                      <a:pt x="863" y="1333"/>
                      <a:pt x="945" y="1314"/>
                      <a:pt x="1020" y="1275"/>
                    </a:cubicBezTo>
                    <a:cubicBezTo>
                      <a:pt x="1312" y="1124"/>
                      <a:pt x="1396" y="732"/>
                      <a:pt x="1220" y="398"/>
                    </a:cubicBezTo>
                    <a:cubicBezTo>
                      <a:pt x="1092" y="148"/>
                      <a:pt x="858"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8"/>
              <p:cNvSpPr/>
              <p:nvPr/>
            </p:nvSpPr>
            <p:spPr>
              <a:xfrm>
                <a:off x="1586295" y="1977937"/>
                <a:ext cx="50956" cy="48381"/>
              </a:xfrm>
              <a:custGeom>
                <a:avLst/>
                <a:gdLst/>
                <a:ahLst/>
                <a:cxnLst/>
                <a:rect l="l" t="t" r="r" b="b"/>
                <a:pathLst>
                  <a:path w="1405" h="1334" extrusionOk="0">
                    <a:moveTo>
                      <a:pt x="630" y="0"/>
                    </a:moveTo>
                    <a:cubicBezTo>
                      <a:pt x="545" y="0"/>
                      <a:pt x="462" y="21"/>
                      <a:pt x="385" y="64"/>
                    </a:cubicBezTo>
                    <a:cubicBezTo>
                      <a:pt x="92" y="214"/>
                      <a:pt x="1" y="607"/>
                      <a:pt x="176" y="941"/>
                    </a:cubicBezTo>
                    <a:cubicBezTo>
                      <a:pt x="311" y="1187"/>
                      <a:pt x="551" y="1333"/>
                      <a:pt x="781" y="1333"/>
                    </a:cubicBezTo>
                    <a:cubicBezTo>
                      <a:pt x="864" y="1333"/>
                      <a:pt x="945" y="1315"/>
                      <a:pt x="1020" y="1275"/>
                    </a:cubicBezTo>
                    <a:cubicBezTo>
                      <a:pt x="1312" y="1125"/>
                      <a:pt x="1404" y="732"/>
                      <a:pt x="1220" y="398"/>
                    </a:cubicBezTo>
                    <a:cubicBezTo>
                      <a:pt x="1092" y="148"/>
                      <a:pt x="858"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8"/>
              <p:cNvSpPr/>
              <p:nvPr/>
            </p:nvSpPr>
            <p:spPr>
              <a:xfrm>
                <a:off x="1646283" y="1946310"/>
                <a:ext cx="50956" cy="48490"/>
              </a:xfrm>
              <a:custGeom>
                <a:avLst/>
                <a:gdLst/>
                <a:ahLst/>
                <a:cxnLst/>
                <a:rect l="l" t="t" r="r" b="b"/>
                <a:pathLst>
                  <a:path w="1405" h="1337" extrusionOk="0">
                    <a:moveTo>
                      <a:pt x="625" y="0"/>
                    </a:moveTo>
                    <a:cubicBezTo>
                      <a:pt x="542" y="0"/>
                      <a:pt x="460" y="19"/>
                      <a:pt x="385" y="58"/>
                    </a:cubicBezTo>
                    <a:cubicBezTo>
                      <a:pt x="93" y="217"/>
                      <a:pt x="1" y="610"/>
                      <a:pt x="184" y="944"/>
                    </a:cubicBezTo>
                    <a:cubicBezTo>
                      <a:pt x="314" y="1190"/>
                      <a:pt x="552" y="1336"/>
                      <a:pt x="782" y="1336"/>
                    </a:cubicBezTo>
                    <a:cubicBezTo>
                      <a:pt x="864" y="1336"/>
                      <a:pt x="945" y="1318"/>
                      <a:pt x="1020" y="1278"/>
                    </a:cubicBezTo>
                    <a:cubicBezTo>
                      <a:pt x="1312" y="1128"/>
                      <a:pt x="1404" y="735"/>
                      <a:pt x="1229" y="393"/>
                    </a:cubicBezTo>
                    <a:cubicBezTo>
                      <a:pt x="1099" y="146"/>
                      <a:pt x="857" y="0"/>
                      <a:pt x="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8"/>
              <p:cNvSpPr/>
              <p:nvPr/>
            </p:nvSpPr>
            <p:spPr>
              <a:xfrm>
                <a:off x="1706598" y="1914793"/>
                <a:ext cx="50629" cy="48490"/>
              </a:xfrm>
              <a:custGeom>
                <a:avLst/>
                <a:gdLst/>
                <a:ahLst/>
                <a:cxnLst/>
                <a:rect l="l" t="t" r="r" b="b"/>
                <a:pathLst>
                  <a:path w="1396" h="1337" extrusionOk="0">
                    <a:moveTo>
                      <a:pt x="616" y="0"/>
                    </a:moveTo>
                    <a:cubicBezTo>
                      <a:pt x="533" y="0"/>
                      <a:pt x="451" y="19"/>
                      <a:pt x="376" y="59"/>
                    </a:cubicBezTo>
                    <a:cubicBezTo>
                      <a:pt x="84" y="209"/>
                      <a:pt x="0" y="610"/>
                      <a:pt x="176" y="944"/>
                    </a:cubicBezTo>
                    <a:cubicBezTo>
                      <a:pt x="305" y="1190"/>
                      <a:pt x="543" y="1337"/>
                      <a:pt x="773" y="1337"/>
                    </a:cubicBezTo>
                    <a:cubicBezTo>
                      <a:pt x="855" y="1337"/>
                      <a:pt x="936" y="1318"/>
                      <a:pt x="1011" y="1278"/>
                    </a:cubicBezTo>
                    <a:cubicBezTo>
                      <a:pt x="1303" y="1128"/>
                      <a:pt x="1395" y="727"/>
                      <a:pt x="1220" y="393"/>
                    </a:cubicBezTo>
                    <a:cubicBezTo>
                      <a:pt x="1091" y="147"/>
                      <a:pt x="848"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8"/>
              <p:cNvSpPr/>
              <p:nvPr/>
            </p:nvSpPr>
            <p:spPr>
              <a:xfrm>
                <a:off x="1766587" y="1883275"/>
                <a:ext cx="50629" cy="48490"/>
              </a:xfrm>
              <a:custGeom>
                <a:avLst/>
                <a:gdLst/>
                <a:ahLst/>
                <a:cxnLst/>
                <a:rect l="l" t="t" r="r" b="b"/>
                <a:pathLst>
                  <a:path w="1396" h="1337" extrusionOk="0">
                    <a:moveTo>
                      <a:pt x="619" y="0"/>
                    </a:moveTo>
                    <a:cubicBezTo>
                      <a:pt x="536" y="0"/>
                      <a:pt x="453" y="19"/>
                      <a:pt x="376" y="59"/>
                    </a:cubicBezTo>
                    <a:cubicBezTo>
                      <a:pt x="92" y="209"/>
                      <a:pt x="0" y="610"/>
                      <a:pt x="176" y="944"/>
                    </a:cubicBezTo>
                    <a:cubicBezTo>
                      <a:pt x="305" y="1190"/>
                      <a:pt x="543" y="1337"/>
                      <a:pt x="776" y="1337"/>
                    </a:cubicBezTo>
                    <a:cubicBezTo>
                      <a:pt x="860" y="1337"/>
                      <a:pt x="942" y="1318"/>
                      <a:pt x="1019" y="1278"/>
                    </a:cubicBezTo>
                    <a:cubicBezTo>
                      <a:pt x="1303" y="1128"/>
                      <a:pt x="1395" y="727"/>
                      <a:pt x="1220" y="393"/>
                    </a:cubicBezTo>
                    <a:cubicBezTo>
                      <a:pt x="1091" y="147"/>
                      <a:pt x="85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8"/>
              <p:cNvSpPr/>
              <p:nvPr/>
            </p:nvSpPr>
            <p:spPr>
              <a:xfrm>
                <a:off x="1826575" y="1851758"/>
                <a:ext cx="50629" cy="48526"/>
              </a:xfrm>
              <a:custGeom>
                <a:avLst/>
                <a:gdLst/>
                <a:ahLst/>
                <a:cxnLst/>
                <a:rect l="l" t="t" r="r" b="b"/>
                <a:pathLst>
                  <a:path w="1396" h="1338" extrusionOk="0">
                    <a:moveTo>
                      <a:pt x="620" y="1"/>
                    </a:moveTo>
                    <a:cubicBezTo>
                      <a:pt x="536" y="1"/>
                      <a:pt x="453" y="19"/>
                      <a:pt x="376" y="59"/>
                    </a:cubicBezTo>
                    <a:cubicBezTo>
                      <a:pt x="92" y="209"/>
                      <a:pt x="0" y="610"/>
                      <a:pt x="176" y="944"/>
                    </a:cubicBezTo>
                    <a:cubicBezTo>
                      <a:pt x="305" y="1191"/>
                      <a:pt x="543" y="1337"/>
                      <a:pt x="776" y="1337"/>
                    </a:cubicBezTo>
                    <a:cubicBezTo>
                      <a:pt x="860" y="1337"/>
                      <a:pt x="942" y="1318"/>
                      <a:pt x="1020" y="1279"/>
                    </a:cubicBezTo>
                    <a:cubicBezTo>
                      <a:pt x="1304" y="1120"/>
                      <a:pt x="1395" y="727"/>
                      <a:pt x="1220" y="393"/>
                    </a:cubicBezTo>
                    <a:cubicBezTo>
                      <a:pt x="1091" y="147"/>
                      <a:pt x="853"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8"/>
              <p:cNvSpPr/>
              <p:nvPr/>
            </p:nvSpPr>
            <p:spPr>
              <a:xfrm>
                <a:off x="1886274" y="1820131"/>
                <a:ext cx="50920" cy="48635"/>
              </a:xfrm>
              <a:custGeom>
                <a:avLst/>
                <a:gdLst/>
                <a:ahLst/>
                <a:cxnLst/>
                <a:rect l="l" t="t" r="r" b="b"/>
                <a:pathLst>
                  <a:path w="1404" h="1341" extrusionOk="0">
                    <a:moveTo>
                      <a:pt x="626" y="0"/>
                    </a:moveTo>
                    <a:cubicBezTo>
                      <a:pt x="542" y="0"/>
                      <a:pt x="460" y="20"/>
                      <a:pt x="384" y="62"/>
                    </a:cubicBezTo>
                    <a:cubicBezTo>
                      <a:pt x="92" y="213"/>
                      <a:pt x="0" y="605"/>
                      <a:pt x="184" y="948"/>
                    </a:cubicBezTo>
                    <a:cubicBezTo>
                      <a:pt x="313" y="1194"/>
                      <a:pt x="551" y="1340"/>
                      <a:pt x="781" y="1340"/>
                    </a:cubicBezTo>
                    <a:cubicBezTo>
                      <a:pt x="863" y="1340"/>
                      <a:pt x="944" y="1321"/>
                      <a:pt x="1019" y="1282"/>
                    </a:cubicBezTo>
                    <a:cubicBezTo>
                      <a:pt x="1312" y="1123"/>
                      <a:pt x="1404" y="730"/>
                      <a:pt x="1228" y="396"/>
                    </a:cubicBezTo>
                    <a:cubicBezTo>
                      <a:pt x="1099" y="151"/>
                      <a:pt x="858" y="0"/>
                      <a:pt x="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8"/>
              <p:cNvSpPr/>
              <p:nvPr/>
            </p:nvSpPr>
            <p:spPr>
              <a:xfrm>
                <a:off x="1946552" y="1788578"/>
                <a:ext cx="50629" cy="48381"/>
              </a:xfrm>
              <a:custGeom>
                <a:avLst/>
                <a:gdLst/>
                <a:ahLst/>
                <a:cxnLst/>
                <a:rect l="l" t="t" r="r" b="b"/>
                <a:pathLst>
                  <a:path w="1396" h="1334" extrusionOk="0">
                    <a:moveTo>
                      <a:pt x="627" y="0"/>
                    </a:moveTo>
                    <a:cubicBezTo>
                      <a:pt x="541" y="0"/>
                      <a:pt x="456" y="20"/>
                      <a:pt x="376" y="63"/>
                    </a:cubicBezTo>
                    <a:cubicBezTo>
                      <a:pt x="92" y="214"/>
                      <a:pt x="1" y="615"/>
                      <a:pt x="176" y="941"/>
                    </a:cubicBezTo>
                    <a:cubicBezTo>
                      <a:pt x="305" y="1187"/>
                      <a:pt x="543" y="1333"/>
                      <a:pt x="776" y="1333"/>
                    </a:cubicBezTo>
                    <a:cubicBezTo>
                      <a:pt x="860" y="1333"/>
                      <a:pt x="943" y="1314"/>
                      <a:pt x="1020" y="1275"/>
                    </a:cubicBezTo>
                    <a:cubicBezTo>
                      <a:pt x="1304" y="1124"/>
                      <a:pt x="1396" y="732"/>
                      <a:pt x="1220" y="398"/>
                    </a:cubicBezTo>
                    <a:cubicBezTo>
                      <a:pt x="1092" y="148"/>
                      <a:pt x="858" y="0"/>
                      <a:pt x="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8"/>
              <p:cNvSpPr/>
              <p:nvPr/>
            </p:nvSpPr>
            <p:spPr>
              <a:xfrm>
                <a:off x="2006541" y="1757060"/>
                <a:ext cx="50629" cy="48381"/>
              </a:xfrm>
              <a:custGeom>
                <a:avLst/>
                <a:gdLst/>
                <a:ahLst/>
                <a:cxnLst/>
                <a:rect l="l" t="t" r="r" b="b"/>
                <a:pathLst>
                  <a:path w="1396" h="1334" extrusionOk="0">
                    <a:moveTo>
                      <a:pt x="627" y="0"/>
                    </a:moveTo>
                    <a:cubicBezTo>
                      <a:pt x="541" y="0"/>
                      <a:pt x="456" y="21"/>
                      <a:pt x="377" y="64"/>
                    </a:cubicBezTo>
                    <a:cubicBezTo>
                      <a:pt x="93" y="214"/>
                      <a:pt x="1" y="607"/>
                      <a:pt x="176" y="941"/>
                    </a:cubicBezTo>
                    <a:cubicBezTo>
                      <a:pt x="305" y="1187"/>
                      <a:pt x="543" y="1333"/>
                      <a:pt x="776" y="1333"/>
                    </a:cubicBezTo>
                    <a:cubicBezTo>
                      <a:pt x="860" y="1333"/>
                      <a:pt x="943" y="1314"/>
                      <a:pt x="1020" y="1275"/>
                    </a:cubicBezTo>
                    <a:cubicBezTo>
                      <a:pt x="1312" y="1124"/>
                      <a:pt x="1396" y="732"/>
                      <a:pt x="1220" y="398"/>
                    </a:cubicBezTo>
                    <a:cubicBezTo>
                      <a:pt x="1092" y="148"/>
                      <a:pt x="858" y="0"/>
                      <a:pt x="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8"/>
              <p:cNvSpPr/>
              <p:nvPr/>
            </p:nvSpPr>
            <p:spPr>
              <a:xfrm>
                <a:off x="2066529" y="1725398"/>
                <a:ext cx="50956" cy="48526"/>
              </a:xfrm>
              <a:custGeom>
                <a:avLst/>
                <a:gdLst/>
                <a:ahLst/>
                <a:cxnLst/>
                <a:rect l="l" t="t" r="r" b="b"/>
                <a:pathLst>
                  <a:path w="1405" h="1338" extrusionOk="0">
                    <a:moveTo>
                      <a:pt x="623" y="1"/>
                    </a:moveTo>
                    <a:cubicBezTo>
                      <a:pt x="541" y="1"/>
                      <a:pt x="460" y="20"/>
                      <a:pt x="385" y="59"/>
                    </a:cubicBezTo>
                    <a:cubicBezTo>
                      <a:pt x="93" y="218"/>
                      <a:pt x="1" y="611"/>
                      <a:pt x="176" y="945"/>
                    </a:cubicBezTo>
                    <a:cubicBezTo>
                      <a:pt x="312" y="1191"/>
                      <a:pt x="551" y="1337"/>
                      <a:pt x="781" y="1337"/>
                    </a:cubicBezTo>
                    <a:cubicBezTo>
                      <a:pt x="864" y="1337"/>
                      <a:pt x="945" y="1319"/>
                      <a:pt x="1020" y="1279"/>
                    </a:cubicBezTo>
                    <a:cubicBezTo>
                      <a:pt x="1312" y="1129"/>
                      <a:pt x="1404" y="736"/>
                      <a:pt x="1220" y="394"/>
                    </a:cubicBezTo>
                    <a:cubicBezTo>
                      <a:pt x="1091" y="147"/>
                      <a:pt x="853" y="1"/>
                      <a:pt x="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8"/>
              <p:cNvSpPr/>
              <p:nvPr/>
            </p:nvSpPr>
            <p:spPr>
              <a:xfrm>
                <a:off x="2126518" y="1693916"/>
                <a:ext cx="50956" cy="48490"/>
              </a:xfrm>
              <a:custGeom>
                <a:avLst/>
                <a:gdLst/>
                <a:ahLst/>
                <a:cxnLst/>
                <a:rect l="l" t="t" r="r" b="b"/>
                <a:pathLst>
                  <a:path w="1405" h="1337" extrusionOk="0">
                    <a:moveTo>
                      <a:pt x="624" y="0"/>
                    </a:moveTo>
                    <a:cubicBezTo>
                      <a:pt x="541" y="0"/>
                      <a:pt x="460" y="19"/>
                      <a:pt x="385" y="59"/>
                    </a:cubicBezTo>
                    <a:cubicBezTo>
                      <a:pt x="93" y="209"/>
                      <a:pt x="1" y="610"/>
                      <a:pt x="185" y="944"/>
                    </a:cubicBezTo>
                    <a:cubicBezTo>
                      <a:pt x="314" y="1190"/>
                      <a:pt x="552" y="1337"/>
                      <a:pt x="782" y="1337"/>
                    </a:cubicBezTo>
                    <a:cubicBezTo>
                      <a:pt x="864" y="1337"/>
                      <a:pt x="945" y="1318"/>
                      <a:pt x="1020" y="1278"/>
                    </a:cubicBezTo>
                    <a:cubicBezTo>
                      <a:pt x="1312" y="1128"/>
                      <a:pt x="1404" y="727"/>
                      <a:pt x="1229" y="393"/>
                    </a:cubicBezTo>
                    <a:cubicBezTo>
                      <a:pt x="1093" y="147"/>
                      <a:pt x="854"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8"/>
              <p:cNvSpPr/>
              <p:nvPr/>
            </p:nvSpPr>
            <p:spPr>
              <a:xfrm>
                <a:off x="2186833" y="1662399"/>
                <a:ext cx="50629" cy="48490"/>
              </a:xfrm>
              <a:custGeom>
                <a:avLst/>
                <a:gdLst/>
                <a:ahLst/>
                <a:cxnLst/>
                <a:rect l="l" t="t" r="r" b="b"/>
                <a:pathLst>
                  <a:path w="1396" h="1337" extrusionOk="0">
                    <a:moveTo>
                      <a:pt x="615" y="0"/>
                    </a:moveTo>
                    <a:cubicBezTo>
                      <a:pt x="532" y="0"/>
                      <a:pt x="451" y="19"/>
                      <a:pt x="376" y="59"/>
                    </a:cubicBezTo>
                    <a:cubicBezTo>
                      <a:pt x="84" y="209"/>
                      <a:pt x="0" y="610"/>
                      <a:pt x="176" y="944"/>
                    </a:cubicBezTo>
                    <a:cubicBezTo>
                      <a:pt x="305" y="1190"/>
                      <a:pt x="543" y="1337"/>
                      <a:pt x="773" y="1337"/>
                    </a:cubicBezTo>
                    <a:cubicBezTo>
                      <a:pt x="855" y="1337"/>
                      <a:pt x="936" y="1318"/>
                      <a:pt x="1011" y="1278"/>
                    </a:cubicBezTo>
                    <a:cubicBezTo>
                      <a:pt x="1303" y="1128"/>
                      <a:pt x="1395" y="727"/>
                      <a:pt x="1220" y="393"/>
                    </a:cubicBezTo>
                    <a:cubicBezTo>
                      <a:pt x="1085" y="147"/>
                      <a:pt x="845"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8"/>
              <p:cNvSpPr/>
              <p:nvPr/>
            </p:nvSpPr>
            <p:spPr>
              <a:xfrm>
                <a:off x="2246821" y="1630881"/>
                <a:ext cx="50629" cy="48490"/>
              </a:xfrm>
              <a:custGeom>
                <a:avLst/>
                <a:gdLst/>
                <a:ahLst/>
                <a:cxnLst/>
                <a:rect l="l" t="t" r="r" b="b"/>
                <a:pathLst>
                  <a:path w="1396" h="1337" extrusionOk="0">
                    <a:moveTo>
                      <a:pt x="616" y="1"/>
                    </a:moveTo>
                    <a:cubicBezTo>
                      <a:pt x="533" y="1"/>
                      <a:pt x="451" y="19"/>
                      <a:pt x="376" y="59"/>
                    </a:cubicBezTo>
                    <a:cubicBezTo>
                      <a:pt x="84" y="209"/>
                      <a:pt x="0" y="610"/>
                      <a:pt x="176" y="944"/>
                    </a:cubicBezTo>
                    <a:cubicBezTo>
                      <a:pt x="305" y="1191"/>
                      <a:pt x="543" y="1337"/>
                      <a:pt x="773" y="1337"/>
                    </a:cubicBezTo>
                    <a:cubicBezTo>
                      <a:pt x="855" y="1337"/>
                      <a:pt x="936" y="1318"/>
                      <a:pt x="1011" y="1279"/>
                    </a:cubicBezTo>
                    <a:cubicBezTo>
                      <a:pt x="1304" y="1120"/>
                      <a:pt x="1395" y="727"/>
                      <a:pt x="1220" y="393"/>
                    </a:cubicBezTo>
                    <a:cubicBezTo>
                      <a:pt x="1091" y="147"/>
                      <a:pt x="848"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8"/>
              <p:cNvSpPr/>
              <p:nvPr/>
            </p:nvSpPr>
            <p:spPr>
              <a:xfrm>
                <a:off x="2306810" y="1599364"/>
                <a:ext cx="50629" cy="48526"/>
              </a:xfrm>
              <a:custGeom>
                <a:avLst/>
                <a:gdLst/>
                <a:ahLst/>
                <a:cxnLst/>
                <a:rect l="l" t="t" r="r" b="b"/>
                <a:pathLst>
                  <a:path w="1396" h="1338" extrusionOk="0">
                    <a:moveTo>
                      <a:pt x="620" y="1"/>
                    </a:moveTo>
                    <a:cubicBezTo>
                      <a:pt x="536" y="1"/>
                      <a:pt x="453" y="19"/>
                      <a:pt x="376" y="59"/>
                    </a:cubicBezTo>
                    <a:cubicBezTo>
                      <a:pt x="92" y="209"/>
                      <a:pt x="0" y="610"/>
                      <a:pt x="176" y="945"/>
                    </a:cubicBezTo>
                    <a:cubicBezTo>
                      <a:pt x="305" y="1191"/>
                      <a:pt x="543" y="1337"/>
                      <a:pt x="776" y="1337"/>
                    </a:cubicBezTo>
                    <a:cubicBezTo>
                      <a:pt x="860" y="1337"/>
                      <a:pt x="943" y="1318"/>
                      <a:pt x="1020" y="1279"/>
                    </a:cubicBezTo>
                    <a:cubicBezTo>
                      <a:pt x="1304" y="1120"/>
                      <a:pt x="1396" y="727"/>
                      <a:pt x="1220" y="393"/>
                    </a:cubicBezTo>
                    <a:cubicBezTo>
                      <a:pt x="1091" y="147"/>
                      <a:pt x="853"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8"/>
              <p:cNvSpPr/>
              <p:nvPr/>
            </p:nvSpPr>
            <p:spPr>
              <a:xfrm>
                <a:off x="2366798" y="1567701"/>
                <a:ext cx="50629" cy="48345"/>
              </a:xfrm>
              <a:custGeom>
                <a:avLst/>
                <a:gdLst/>
                <a:ahLst/>
                <a:cxnLst/>
                <a:rect l="l" t="t" r="r" b="b"/>
                <a:pathLst>
                  <a:path w="1396" h="1333" extrusionOk="0">
                    <a:moveTo>
                      <a:pt x="627" y="0"/>
                    </a:moveTo>
                    <a:cubicBezTo>
                      <a:pt x="541" y="0"/>
                      <a:pt x="456" y="20"/>
                      <a:pt x="376" y="63"/>
                    </a:cubicBezTo>
                    <a:cubicBezTo>
                      <a:pt x="92" y="214"/>
                      <a:pt x="1" y="606"/>
                      <a:pt x="176" y="940"/>
                    </a:cubicBezTo>
                    <a:cubicBezTo>
                      <a:pt x="305" y="1187"/>
                      <a:pt x="543" y="1333"/>
                      <a:pt x="776" y="1333"/>
                    </a:cubicBezTo>
                    <a:cubicBezTo>
                      <a:pt x="860" y="1333"/>
                      <a:pt x="943" y="1314"/>
                      <a:pt x="1020" y="1275"/>
                    </a:cubicBezTo>
                    <a:cubicBezTo>
                      <a:pt x="1304" y="1124"/>
                      <a:pt x="1396" y="732"/>
                      <a:pt x="1220" y="397"/>
                    </a:cubicBezTo>
                    <a:cubicBezTo>
                      <a:pt x="1092" y="148"/>
                      <a:pt x="858" y="0"/>
                      <a:pt x="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650020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5">
            <a:extLst>
              <a:ext uri="{28A0092B-C50C-407E-A947-70E740481C1C}">
                <a14:useLocalDpi xmlns:a14="http://schemas.microsoft.com/office/drawing/2010/main" val="0"/>
              </a:ext>
            </a:extLst>
          </a:blip>
          <a:srcRect l="-1" t="20167" r="135" b="19912"/>
          <a:stretch/>
        </p:blipFill>
        <p:spPr bwMode="auto">
          <a:xfrm>
            <a:off x="1778206" y="2031750"/>
            <a:ext cx="180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22" name="Image 21">
            <a:extLst>
              <a:ext uri="{FF2B5EF4-FFF2-40B4-BE49-F238E27FC236}">
                <a16:creationId xmlns:a16="http://schemas.microsoft.com/office/drawing/2014/main" id="{C670C5E5-9CB2-88C3-405F-DA7A7582AC9D}"/>
              </a:ext>
            </a:extLst>
          </p:cNvPr>
          <p:cNvPicPr>
            <a:picLocks noChangeAspect="1"/>
          </p:cNvPicPr>
          <p:nvPr>
            <p:custDataLst>
              <p:tags r:id="rId2"/>
            </p:custDataLst>
          </p:nvPr>
        </p:nvPicPr>
        <p:blipFill>
          <a:blip r:embed="rId6"/>
          <a:stretch>
            <a:fillRect/>
          </a:stretch>
        </p:blipFill>
        <p:spPr>
          <a:xfrm>
            <a:off x="5565795" y="2031750"/>
            <a:ext cx="1211755" cy="1080001"/>
          </a:xfrm>
          <a:prstGeom prst="rect">
            <a:avLst/>
          </a:prstGeom>
        </p:spPr>
      </p:pic>
    </p:spTree>
    <p:extLst>
      <p:ext uri="{BB962C8B-B14F-4D97-AF65-F5344CB8AC3E}">
        <p14:creationId xmlns:p14="http://schemas.microsoft.com/office/powerpoint/2010/main" val="4052698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1364" name="Google Shape;1364;p61"/>
          <p:cNvSpPr txBox="1">
            <a:spLocks noGrp="1"/>
          </p:cNvSpPr>
          <p:nvPr>
            <p:ph type="title" idx="15"/>
          </p:nvPr>
        </p:nvSpPr>
        <p:spPr>
          <a:xfrm>
            <a:off x="717525" y="445025"/>
            <a:ext cx="7708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DES </a:t>
            </a:r>
            <a:r>
              <a:rPr lang="en" dirty="0">
                <a:solidFill>
                  <a:schemeClr val="dk2"/>
                </a:solidFill>
              </a:rPr>
              <a:t>MATIÈRES</a:t>
            </a:r>
            <a:endParaRPr dirty="0">
              <a:solidFill>
                <a:schemeClr val="dk2"/>
              </a:solidFill>
            </a:endParaRPr>
          </a:p>
        </p:txBody>
      </p:sp>
      <p:sp>
        <p:nvSpPr>
          <p:cNvPr id="1365" name="Google Shape;1365;p61"/>
          <p:cNvSpPr txBox="1">
            <a:spLocks noGrp="1"/>
          </p:cNvSpPr>
          <p:nvPr>
            <p:ph type="title"/>
          </p:nvPr>
        </p:nvSpPr>
        <p:spPr>
          <a:xfrm>
            <a:off x="720438" y="1949341"/>
            <a:ext cx="2376507"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PRÉSENTATION</a:t>
            </a:r>
            <a:endParaRPr sz="1800" dirty="0"/>
          </a:p>
        </p:txBody>
      </p:sp>
      <p:sp>
        <p:nvSpPr>
          <p:cNvPr id="1366" name="Google Shape;1366;p61"/>
          <p:cNvSpPr txBox="1">
            <a:spLocks noGrp="1"/>
          </p:cNvSpPr>
          <p:nvPr>
            <p:ph type="subTitle" idx="1"/>
          </p:nvPr>
        </p:nvSpPr>
        <p:spPr>
          <a:xfrm>
            <a:off x="720439" y="2307776"/>
            <a:ext cx="22080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Présentation de Air Paradis. Problématique et approches proposées.</a:t>
            </a:r>
            <a:endParaRPr sz="1100" dirty="0"/>
          </a:p>
        </p:txBody>
      </p:sp>
      <p:sp>
        <p:nvSpPr>
          <p:cNvPr id="1367" name="Google Shape;1367;p61"/>
          <p:cNvSpPr txBox="1">
            <a:spLocks noGrp="1"/>
          </p:cNvSpPr>
          <p:nvPr>
            <p:ph type="title" idx="2"/>
          </p:nvPr>
        </p:nvSpPr>
        <p:spPr>
          <a:xfrm>
            <a:off x="3412250" y="3553763"/>
            <a:ext cx="22080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MODÈLE AVANCÉ</a:t>
            </a:r>
            <a:endParaRPr sz="1800" dirty="0"/>
          </a:p>
        </p:txBody>
      </p:sp>
      <p:sp>
        <p:nvSpPr>
          <p:cNvPr id="1368" name="Google Shape;1368;p61"/>
          <p:cNvSpPr txBox="1">
            <a:spLocks noGrp="1"/>
          </p:cNvSpPr>
          <p:nvPr>
            <p:ph type="subTitle" idx="3"/>
          </p:nvPr>
        </p:nvSpPr>
        <p:spPr>
          <a:xfrm>
            <a:off x="3412250" y="3912936"/>
            <a:ext cx="22080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Développement d’un modèle basé sur des réseaux de neurones profonds.</a:t>
            </a:r>
            <a:endParaRPr sz="1100" dirty="0"/>
          </a:p>
        </p:txBody>
      </p:sp>
      <p:sp>
        <p:nvSpPr>
          <p:cNvPr id="1369" name="Google Shape;1369;p61"/>
          <p:cNvSpPr txBox="1">
            <a:spLocks noGrp="1"/>
          </p:cNvSpPr>
          <p:nvPr>
            <p:ph type="title" idx="4"/>
          </p:nvPr>
        </p:nvSpPr>
        <p:spPr>
          <a:xfrm>
            <a:off x="6231186" y="1949341"/>
            <a:ext cx="2376506" cy="396900"/>
          </a:xfrm>
          <a:prstGeom prst="rect">
            <a:avLst/>
          </a:prstGeom>
        </p:spPr>
        <p:txBody>
          <a:bodyPr spcFirstLastPara="1" wrap="square" lIns="91425" tIns="91425" rIns="91425" bIns="91425" anchor="ctr" anchorCtr="0">
            <a:noAutofit/>
          </a:bodyPr>
          <a:lstStyle/>
          <a:p>
            <a:r>
              <a:rPr lang="fr-FR" sz="1800" dirty="0"/>
              <a:t>API SUR ÉTAGÈRE</a:t>
            </a:r>
            <a:endParaRPr lang="fr-FR" sz="1800" b="0" dirty="0"/>
          </a:p>
        </p:txBody>
      </p:sp>
      <p:sp>
        <p:nvSpPr>
          <p:cNvPr id="1370" name="Google Shape;1370;p61"/>
          <p:cNvSpPr txBox="1">
            <a:spLocks noGrp="1"/>
          </p:cNvSpPr>
          <p:nvPr>
            <p:ph type="subTitle" idx="5"/>
          </p:nvPr>
        </p:nvSpPr>
        <p:spPr>
          <a:xfrm>
            <a:off x="6231186" y="2307776"/>
            <a:ext cx="21966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100" dirty="0"/>
              <a:t>API du service cognitif proposé par Microsoft Azure pour l’analyse de sentiment.</a:t>
            </a:r>
          </a:p>
        </p:txBody>
      </p:sp>
      <p:sp>
        <p:nvSpPr>
          <p:cNvPr id="1371" name="Google Shape;1371;p61"/>
          <p:cNvSpPr txBox="1">
            <a:spLocks noGrp="1"/>
          </p:cNvSpPr>
          <p:nvPr>
            <p:ph type="title" idx="6"/>
          </p:nvPr>
        </p:nvSpPr>
        <p:spPr>
          <a:xfrm>
            <a:off x="3417949" y="1949341"/>
            <a:ext cx="2376507"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PRÉ TRAITEMENT</a:t>
            </a:r>
            <a:endParaRPr sz="1800" dirty="0"/>
          </a:p>
        </p:txBody>
      </p:sp>
      <p:sp>
        <p:nvSpPr>
          <p:cNvPr id="1372" name="Google Shape;1372;p61"/>
          <p:cNvSpPr txBox="1">
            <a:spLocks noGrp="1"/>
          </p:cNvSpPr>
          <p:nvPr>
            <p:ph type="subTitle" idx="7"/>
          </p:nvPr>
        </p:nvSpPr>
        <p:spPr>
          <a:xfrm>
            <a:off x="3417950" y="2307776"/>
            <a:ext cx="21966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Présentation des données. Préparation des données à l’entraînement des modèles.</a:t>
            </a:r>
            <a:endParaRPr sz="1100" dirty="0"/>
          </a:p>
        </p:txBody>
      </p:sp>
      <p:sp>
        <p:nvSpPr>
          <p:cNvPr id="1373" name="Google Shape;1373;p61"/>
          <p:cNvSpPr txBox="1">
            <a:spLocks noGrp="1"/>
          </p:cNvSpPr>
          <p:nvPr>
            <p:ph type="title" idx="8"/>
          </p:nvPr>
        </p:nvSpPr>
        <p:spPr>
          <a:xfrm>
            <a:off x="720439" y="3553763"/>
            <a:ext cx="22080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MODÈLE SUR MESURE SIMPLE</a:t>
            </a:r>
            <a:endParaRPr sz="1600" dirty="0"/>
          </a:p>
        </p:txBody>
      </p:sp>
      <p:sp>
        <p:nvSpPr>
          <p:cNvPr id="1374" name="Google Shape;1374;p61"/>
          <p:cNvSpPr txBox="1">
            <a:spLocks noGrp="1"/>
          </p:cNvSpPr>
          <p:nvPr>
            <p:ph type="subTitle" idx="9"/>
          </p:nvPr>
        </p:nvSpPr>
        <p:spPr>
          <a:xfrm>
            <a:off x="720439" y="3912936"/>
            <a:ext cx="22080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Concepteur/Designer du service Azure Machine Learning.</a:t>
            </a:r>
            <a:endParaRPr sz="1100" dirty="0"/>
          </a:p>
        </p:txBody>
      </p:sp>
      <p:sp>
        <p:nvSpPr>
          <p:cNvPr id="1375" name="Google Shape;1375;p61"/>
          <p:cNvSpPr txBox="1">
            <a:spLocks noGrp="1"/>
          </p:cNvSpPr>
          <p:nvPr>
            <p:ph type="title" idx="13"/>
          </p:nvPr>
        </p:nvSpPr>
        <p:spPr>
          <a:xfrm>
            <a:off x="6231186" y="3553763"/>
            <a:ext cx="21966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1376" name="Google Shape;1376;p61"/>
          <p:cNvSpPr txBox="1">
            <a:spLocks noGrp="1"/>
          </p:cNvSpPr>
          <p:nvPr>
            <p:ph type="subTitle" idx="14"/>
          </p:nvPr>
        </p:nvSpPr>
        <p:spPr>
          <a:xfrm>
            <a:off x="6231186" y="3912936"/>
            <a:ext cx="21966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Comparaison des résultats et axes d’améliorations.</a:t>
            </a:r>
            <a:endParaRPr sz="1100" dirty="0"/>
          </a:p>
        </p:txBody>
      </p:sp>
      <p:sp>
        <p:nvSpPr>
          <p:cNvPr id="1424" name="Google Shape;1424;p61"/>
          <p:cNvSpPr/>
          <p:nvPr/>
        </p:nvSpPr>
        <p:spPr>
          <a:xfrm>
            <a:off x="8183350" y="29717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 name="Google Shape;1425;p61"/>
          <p:cNvGrpSpPr/>
          <p:nvPr/>
        </p:nvGrpSpPr>
        <p:grpSpPr>
          <a:xfrm flipH="1">
            <a:off x="3785281" y="4801101"/>
            <a:ext cx="1507118" cy="838832"/>
            <a:chOff x="7636893" y="2346251"/>
            <a:chExt cx="1507118" cy="838832"/>
          </a:xfrm>
        </p:grpSpPr>
        <p:grpSp>
          <p:nvGrpSpPr>
            <p:cNvPr id="1426" name="Google Shape;1426;p61"/>
            <p:cNvGrpSpPr/>
            <p:nvPr/>
          </p:nvGrpSpPr>
          <p:grpSpPr>
            <a:xfrm flipH="1">
              <a:off x="7728620" y="2393076"/>
              <a:ext cx="1415391" cy="792008"/>
              <a:chOff x="1905568" y="363438"/>
              <a:chExt cx="1415391" cy="792008"/>
            </a:xfrm>
          </p:grpSpPr>
          <p:sp>
            <p:nvSpPr>
              <p:cNvPr id="1427" name="Google Shape;1427;p61"/>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1"/>
            <p:cNvGrpSpPr/>
            <p:nvPr/>
          </p:nvGrpSpPr>
          <p:grpSpPr>
            <a:xfrm flipH="1">
              <a:off x="7636893" y="2346251"/>
              <a:ext cx="257693" cy="199083"/>
              <a:chOff x="3154993" y="316614"/>
              <a:chExt cx="257693" cy="199083"/>
            </a:xfrm>
          </p:grpSpPr>
          <p:sp>
            <p:nvSpPr>
              <p:cNvPr id="1430" name="Google Shape;1430;p61"/>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 name="Google Shape;519;p38">
            <a:extLst>
              <a:ext uri="{FF2B5EF4-FFF2-40B4-BE49-F238E27FC236}">
                <a16:creationId xmlns:a16="http://schemas.microsoft.com/office/drawing/2014/main" id="{26D61A6D-3514-D999-19D9-7D1029CA0962}"/>
              </a:ext>
            </a:extLst>
          </p:cNvPr>
          <p:cNvSpPr txBox="1">
            <a:spLocks/>
          </p:cNvSpPr>
          <p:nvPr/>
        </p:nvSpPr>
        <p:spPr>
          <a:xfrm>
            <a:off x="1571597" y="1376160"/>
            <a:ext cx="519330"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01</a:t>
            </a:r>
          </a:p>
        </p:txBody>
      </p:sp>
      <p:sp>
        <p:nvSpPr>
          <p:cNvPr id="79" name="Google Shape;519;p38">
            <a:extLst>
              <a:ext uri="{FF2B5EF4-FFF2-40B4-BE49-F238E27FC236}">
                <a16:creationId xmlns:a16="http://schemas.microsoft.com/office/drawing/2014/main" id="{DA367D15-6FE2-136E-A873-0607338D3A6F}"/>
              </a:ext>
            </a:extLst>
          </p:cNvPr>
          <p:cNvSpPr txBox="1">
            <a:spLocks/>
          </p:cNvSpPr>
          <p:nvPr/>
        </p:nvSpPr>
        <p:spPr>
          <a:xfrm>
            <a:off x="4219875" y="1376160"/>
            <a:ext cx="592749"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02</a:t>
            </a:r>
          </a:p>
        </p:txBody>
      </p:sp>
      <p:sp>
        <p:nvSpPr>
          <p:cNvPr id="80" name="Google Shape;519;p38">
            <a:extLst>
              <a:ext uri="{FF2B5EF4-FFF2-40B4-BE49-F238E27FC236}">
                <a16:creationId xmlns:a16="http://schemas.microsoft.com/office/drawing/2014/main" id="{697F87D8-DDD1-42A7-15FE-1B9496846B07}"/>
              </a:ext>
            </a:extLst>
          </p:cNvPr>
          <p:cNvSpPr txBox="1">
            <a:spLocks/>
          </p:cNvSpPr>
          <p:nvPr/>
        </p:nvSpPr>
        <p:spPr>
          <a:xfrm>
            <a:off x="7106503" y="1375047"/>
            <a:ext cx="931800"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03</a:t>
            </a:r>
          </a:p>
        </p:txBody>
      </p:sp>
      <p:sp>
        <p:nvSpPr>
          <p:cNvPr id="81" name="Google Shape;519;p38">
            <a:extLst>
              <a:ext uri="{FF2B5EF4-FFF2-40B4-BE49-F238E27FC236}">
                <a16:creationId xmlns:a16="http://schemas.microsoft.com/office/drawing/2014/main" id="{B1788598-756A-19EA-8247-33B9AD5E3BC2}"/>
              </a:ext>
            </a:extLst>
          </p:cNvPr>
          <p:cNvSpPr txBox="1">
            <a:spLocks/>
          </p:cNvSpPr>
          <p:nvPr/>
        </p:nvSpPr>
        <p:spPr>
          <a:xfrm>
            <a:off x="1537313" y="2971788"/>
            <a:ext cx="587897"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04</a:t>
            </a:r>
          </a:p>
        </p:txBody>
      </p:sp>
      <p:sp>
        <p:nvSpPr>
          <p:cNvPr id="82" name="Google Shape;519;p38">
            <a:extLst>
              <a:ext uri="{FF2B5EF4-FFF2-40B4-BE49-F238E27FC236}">
                <a16:creationId xmlns:a16="http://schemas.microsoft.com/office/drawing/2014/main" id="{4DF9A54B-5C42-EE21-E290-C50B4AD92C73}"/>
              </a:ext>
            </a:extLst>
          </p:cNvPr>
          <p:cNvSpPr txBox="1">
            <a:spLocks/>
          </p:cNvSpPr>
          <p:nvPr/>
        </p:nvSpPr>
        <p:spPr>
          <a:xfrm>
            <a:off x="4234033" y="2971788"/>
            <a:ext cx="587897"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05</a:t>
            </a:r>
          </a:p>
        </p:txBody>
      </p:sp>
      <p:sp>
        <p:nvSpPr>
          <p:cNvPr id="83" name="Google Shape;519;p38">
            <a:extLst>
              <a:ext uri="{FF2B5EF4-FFF2-40B4-BE49-F238E27FC236}">
                <a16:creationId xmlns:a16="http://schemas.microsoft.com/office/drawing/2014/main" id="{C2E6FD47-7DBD-EB13-6FB1-1CF95C5384BE}"/>
              </a:ext>
            </a:extLst>
          </p:cNvPr>
          <p:cNvSpPr txBox="1">
            <a:spLocks/>
          </p:cNvSpPr>
          <p:nvPr/>
        </p:nvSpPr>
        <p:spPr>
          <a:xfrm>
            <a:off x="7035537" y="2971788"/>
            <a:ext cx="587897" cy="4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Limelight"/>
              <a:buNone/>
              <a:defRPr sz="2200" b="1" i="0" u="none" strike="noStrike" cap="none">
                <a:solidFill>
                  <a:schemeClr val="accent1"/>
                </a:solidFill>
                <a:latin typeface="Limelight"/>
                <a:ea typeface="Limelight"/>
                <a:cs typeface="Limelight"/>
                <a:sym typeface="Limelight"/>
              </a:defRPr>
            </a:lvl1pPr>
            <a:lvl2pPr marR="0" lvl="1"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2pPr>
            <a:lvl3pPr marR="0" lvl="2"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3pPr>
            <a:lvl4pPr marR="0" lvl="3"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4pPr>
            <a:lvl5pPr marR="0" lvl="4"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5pPr>
            <a:lvl6pPr marR="0" lvl="5"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6pPr>
            <a:lvl7pPr marR="0" lvl="6"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7pPr>
            <a:lvl8pPr marR="0" lvl="7"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8pPr>
            <a:lvl9pPr marR="0" lvl="8" algn="ctr" rtl="0">
              <a:lnSpc>
                <a:spcPct val="100000"/>
              </a:lnSpc>
              <a:spcBef>
                <a:spcPts val="0"/>
              </a:spcBef>
              <a:spcAft>
                <a:spcPts val="0"/>
              </a:spcAft>
              <a:buClr>
                <a:schemeClr val="lt1"/>
              </a:buClr>
              <a:buSzPts val="2500"/>
              <a:buFont typeface="Limelight"/>
              <a:buNone/>
              <a:defRPr sz="2500" b="1" i="0" u="none" strike="noStrike" cap="none">
                <a:solidFill>
                  <a:schemeClr val="lt1"/>
                </a:solidFill>
                <a:latin typeface="Limelight"/>
                <a:ea typeface="Limelight"/>
                <a:cs typeface="Limelight"/>
                <a:sym typeface="Limelight"/>
              </a:defRPr>
            </a:lvl9pPr>
          </a:lstStyle>
          <a:p>
            <a:pPr algn="l"/>
            <a:r>
              <a:rPr lang="en" dirty="0"/>
              <a:t>06</a:t>
            </a:r>
          </a:p>
        </p:txBody>
      </p:sp>
    </p:spTree>
    <p:extLst>
      <p:ext uri="{BB962C8B-B14F-4D97-AF65-F5344CB8AC3E}">
        <p14:creationId xmlns:p14="http://schemas.microsoft.com/office/powerpoint/2010/main" val="3164745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F281B76-24C7-A559-3E99-6CD814B68B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11967" y="1620412"/>
            <a:ext cx="2920066" cy="2610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298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CC39ECCF-6330-26FF-1798-2709A7CB5C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76995" y="1269694"/>
            <a:ext cx="3790010" cy="3757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3668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1C865C2F-DDE2-470A-59D1-411FDCCFDB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2326" y="1426721"/>
            <a:ext cx="6899348" cy="327175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2D0EB3A-429A-5965-EBE2-8519BD021914}"/>
              </a:ext>
            </a:extLst>
          </p:cNvPr>
          <p:cNvSpPr/>
          <p:nvPr/>
        </p:nvSpPr>
        <p:spPr>
          <a:xfrm>
            <a:off x="1804946" y="4468182"/>
            <a:ext cx="2504661" cy="14039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277348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107A9A99-3AF6-DFC6-9BBA-AFF689F395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589" y="2058281"/>
            <a:ext cx="2707698" cy="264019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E7B87E6F-E984-62D0-9987-3AF8A0B5EF88}"/>
              </a:ext>
            </a:extLst>
          </p:cNvPr>
          <p:cNvPicPr>
            <a:picLocks noChangeAspect="1"/>
          </p:cNvPicPr>
          <p:nvPr/>
        </p:nvPicPr>
        <p:blipFill>
          <a:blip r:embed="rId6"/>
          <a:stretch>
            <a:fillRect/>
          </a:stretch>
        </p:blipFill>
        <p:spPr>
          <a:xfrm>
            <a:off x="4267510" y="2804317"/>
            <a:ext cx="4048690" cy="1362265"/>
          </a:xfrm>
          <a:prstGeom prst="rect">
            <a:avLst/>
          </a:prstGeom>
        </p:spPr>
      </p:pic>
    </p:spTree>
    <p:extLst>
      <p:ext uri="{BB962C8B-B14F-4D97-AF65-F5344CB8AC3E}">
        <p14:creationId xmlns:p14="http://schemas.microsoft.com/office/powerpoint/2010/main" val="1648293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107A9A99-3AF6-DFC6-9BBA-AFF689F395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589" y="2058281"/>
            <a:ext cx="2707698" cy="264019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E7B87E6F-E984-62D0-9987-3AF8A0B5EF88}"/>
              </a:ext>
            </a:extLst>
          </p:cNvPr>
          <p:cNvPicPr>
            <a:picLocks noChangeAspect="1"/>
          </p:cNvPicPr>
          <p:nvPr/>
        </p:nvPicPr>
        <p:blipFill>
          <a:blip r:embed="rId6"/>
          <a:stretch>
            <a:fillRect/>
          </a:stretch>
        </p:blipFill>
        <p:spPr>
          <a:xfrm>
            <a:off x="4267510" y="2804317"/>
            <a:ext cx="4048690" cy="1362265"/>
          </a:xfrm>
          <a:prstGeom prst="rect">
            <a:avLst/>
          </a:prstGeom>
        </p:spPr>
      </p:pic>
      <p:sp>
        <p:nvSpPr>
          <p:cNvPr id="3" name="Rectangle 2">
            <a:extLst>
              <a:ext uri="{FF2B5EF4-FFF2-40B4-BE49-F238E27FC236}">
                <a16:creationId xmlns:a16="http://schemas.microsoft.com/office/drawing/2014/main" id="{8D838C52-1A79-C498-9C03-200DB423FD87}"/>
              </a:ext>
            </a:extLst>
          </p:cNvPr>
          <p:cNvSpPr/>
          <p:nvPr/>
        </p:nvSpPr>
        <p:spPr>
          <a:xfrm>
            <a:off x="1410364" y="2722824"/>
            <a:ext cx="609267" cy="5426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49521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r>
              <a:rPr lang="en" dirty="0">
                <a:solidFill>
                  <a:schemeClr val="dk1"/>
                </a:solidFill>
              </a:rPr>
              <a:t> </a:t>
            </a:r>
            <a:r>
              <a:rPr lang="en" dirty="0">
                <a:solidFill>
                  <a:schemeClr val="dk2"/>
                </a:solidFill>
              </a:rPr>
              <a:t>COGNITIVE SERVICES</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Picture 2">
            <a:extLst>
              <a:ext uri="{FF2B5EF4-FFF2-40B4-BE49-F238E27FC236}">
                <a16:creationId xmlns:a16="http://schemas.microsoft.com/office/drawing/2014/main" id="{66F3C4E3-A9F4-E114-EB82-F6DFA3E84EF5}"/>
              </a:ext>
            </a:extLst>
          </p:cNvPr>
          <p:cNvPicPr>
            <a:picLocks noChangeAspect="1" noChangeArrowheads="1"/>
          </p:cNvPicPr>
          <p:nvPr>
            <p:custDataLst>
              <p:tags r:id="rId1"/>
            </p:custDataLst>
          </p:nvPr>
        </p:nvPicPr>
        <p:blipFill rotWithShape="1">
          <a:blip r:embed="rId4">
            <a:extLst>
              <a:ext uri="{28A0092B-C50C-407E-A947-70E740481C1C}">
                <a14:useLocalDpi xmlns:a14="http://schemas.microsoft.com/office/drawing/2010/main" val="0"/>
              </a:ext>
            </a:extLst>
          </a:blip>
          <a:srcRect l="-1" t="20167" r="135" b="19912"/>
          <a:stretch/>
        </p:blipFill>
        <p:spPr bwMode="auto">
          <a:xfrm>
            <a:off x="228565" y="4518674"/>
            <a:ext cx="599335" cy="35960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107A9A99-3AF6-DFC6-9BBA-AFF689F395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589" y="2058281"/>
            <a:ext cx="2707698" cy="264019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E7B87E6F-E984-62D0-9987-3AF8A0B5EF88}"/>
              </a:ext>
            </a:extLst>
          </p:cNvPr>
          <p:cNvPicPr>
            <a:picLocks noChangeAspect="1"/>
          </p:cNvPicPr>
          <p:nvPr/>
        </p:nvPicPr>
        <p:blipFill>
          <a:blip r:embed="rId6"/>
          <a:stretch>
            <a:fillRect/>
          </a:stretch>
        </p:blipFill>
        <p:spPr>
          <a:xfrm>
            <a:off x="4267510" y="2804317"/>
            <a:ext cx="4048690" cy="1362265"/>
          </a:xfrm>
          <a:prstGeom prst="rect">
            <a:avLst/>
          </a:prstGeom>
        </p:spPr>
      </p:pic>
      <p:sp>
        <p:nvSpPr>
          <p:cNvPr id="5" name="Rectangle 4">
            <a:extLst>
              <a:ext uri="{FF2B5EF4-FFF2-40B4-BE49-F238E27FC236}">
                <a16:creationId xmlns:a16="http://schemas.microsoft.com/office/drawing/2014/main" id="{93AFA2C1-9DB4-62FB-6A7F-46525053AA76}"/>
              </a:ext>
            </a:extLst>
          </p:cNvPr>
          <p:cNvSpPr/>
          <p:nvPr/>
        </p:nvSpPr>
        <p:spPr>
          <a:xfrm>
            <a:off x="4572000" y="3640581"/>
            <a:ext cx="3714411" cy="1637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17692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grpSp>
        <p:nvGrpSpPr>
          <p:cNvPr id="411" name="Google Shape;411;p36"/>
          <p:cNvGrpSpPr/>
          <p:nvPr/>
        </p:nvGrpSpPr>
        <p:grpSpPr>
          <a:xfrm>
            <a:off x="612038" y="296476"/>
            <a:ext cx="3499471" cy="3696144"/>
            <a:chOff x="612038" y="296476"/>
            <a:chExt cx="3499471" cy="3696144"/>
          </a:xfrm>
        </p:grpSpPr>
        <p:sp>
          <p:nvSpPr>
            <p:cNvPr id="412" name="Google Shape;412;p36"/>
            <p:cNvSpPr/>
            <p:nvPr/>
          </p:nvSpPr>
          <p:spPr>
            <a:xfrm>
              <a:off x="612038" y="1324085"/>
              <a:ext cx="3498620" cy="2668535"/>
            </a:xfrm>
            <a:custGeom>
              <a:avLst/>
              <a:gdLst/>
              <a:ahLst/>
              <a:cxnLst/>
              <a:rect l="l" t="t" r="r" b="b"/>
              <a:pathLst>
                <a:path w="57385" h="43768" extrusionOk="0">
                  <a:moveTo>
                    <a:pt x="0" y="7864"/>
                  </a:moveTo>
                  <a:lnTo>
                    <a:pt x="28632" y="0"/>
                  </a:lnTo>
                  <a:lnTo>
                    <a:pt x="57385" y="7864"/>
                  </a:lnTo>
                  <a:lnTo>
                    <a:pt x="28686" y="43768"/>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36"/>
            <p:cNvGrpSpPr/>
            <p:nvPr/>
          </p:nvGrpSpPr>
          <p:grpSpPr>
            <a:xfrm>
              <a:off x="614474" y="296476"/>
              <a:ext cx="3497035" cy="1533517"/>
              <a:chOff x="835325" y="1238450"/>
              <a:chExt cx="1433975" cy="628800"/>
            </a:xfrm>
          </p:grpSpPr>
          <p:sp>
            <p:nvSpPr>
              <p:cNvPr id="414" name="Google Shape;414;p36"/>
              <p:cNvSpPr/>
              <p:nvPr/>
            </p:nvSpPr>
            <p:spPr>
              <a:xfrm>
                <a:off x="840375" y="1522075"/>
                <a:ext cx="648600" cy="316925"/>
              </a:xfrm>
              <a:custGeom>
                <a:avLst/>
                <a:gdLst/>
                <a:ahLst/>
                <a:cxnLst/>
                <a:rect l="l" t="t" r="r" b="b"/>
                <a:pathLst>
                  <a:path w="25944" h="12677" extrusionOk="0">
                    <a:moveTo>
                      <a:pt x="25890" y="1"/>
                    </a:moveTo>
                    <a:cubicBezTo>
                      <a:pt x="11144" y="6158"/>
                      <a:pt x="1909" y="9760"/>
                      <a:pt x="538" y="11158"/>
                    </a:cubicBezTo>
                    <a:lnTo>
                      <a:pt x="0" y="12677"/>
                    </a:lnTo>
                    <a:lnTo>
                      <a:pt x="25944" y="3308"/>
                    </a:lnTo>
                    <a:lnTo>
                      <a:pt x="25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835325" y="1522425"/>
                <a:ext cx="1433975" cy="344825"/>
              </a:xfrm>
              <a:custGeom>
                <a:avLst/>
                <a:gdLst/>
                <a:ahLst/>
                <a:cxnLst/>
                <a:rect l="l" t="t" r="r" b="b"/>
                <a:pathLst>
                  <a:path w="57359" h="13793" extrusionOk="0">
                    <a:moveTo>
                      <a:pt x="30595" y="8025"/>
                    </a:moveTo>
                    <a:cubicBezTo>
                      <a:pt x="30595" y="8025"/>
                      <a:pt x="30514" y="9195"/>
                      <a:pt x="30272" y="10445"/>
                    </a:cubicBezTo>
                    <a:lnTo>
                      <a:pt x="33485" y="11789"/>
                    </a:lnTo>
                    <a:lnTo>
                      <a:pt x="34211" y="12959"/>
                    </a:lnTo>
                    <a:lnTo>
                      <a:pt x="29923" y="12018"/>
                    </a:lnTo>
                    <a:cubicBezTo>
                      <a:pt x="29614" y="12999"/>
                      <a:pt x="29210" y="13792"/>
                      <a:pt x="28659" y="13792"/>
                    </a:cubicBezTo>
                    <a:cubicBezTo>
                      <a:pt x="28108" y="13792"/>
                      <a:pt x="27705" y="12999"/>
                      <a:pt x="27396" y="12018"/>
                    </a:cubicBezTo>
                    <a:lnTo>
                      <a:pt x="23121" y="12959"/>
                    </a:lnTo>
                    <a:lnTo>
                      <a:pt x="23833" y="11789"/>
                    </a:lnTo>
                    <a:lnTo>
                      <a:pt x="27046" y="10445"/>
                    </a:lnTo>
                    <a:cubicBezTo>
                      <a:pt x="26818" y="9168"/>
                      <a:pt x="26724" y="8025"/>
                      <a:pt x="26724" y="8025"/>
                    </a:cubicBezTo>
                    <a:lnTo>
                      <a:pt x="25836" y="8025"/>
                    </a:lnTo>
                    <a:lnTo>
                      <a:pt x="25406" y="9007"/>
                    </a:lnTo>
                    <a:lnTo>
                      <a:pt x="24331" y="9007"/>
                    </a:lnTo>
                    <a:lnTo>
                      <a:pt x="23807" y="8482"/>
                    </a:lnTo>
                    <a:lnTo>
                      <a:pt x="19465" y="8657"/>
                    </a:lnTo>
                    <a:lnTo>
                      <a:pt x="1" y="13375"/>
                    </a:lnTo>
                    <a:lnTo>
                      <a:pt x="229" y="12690"/>
                    </a:lnTo>
                    <a:lnTo>
                      <a:pt x="26172" y="3307"/>
                    </a:lnTo>
                    <a:lnTo>
                      <a:pt x="26119" y="0"/>
                    </a:lnTo>
                    <a:cubicBezTo>
                      <a:pt x="26119" y="0"/>
                      <a:pt x="26455" y="1896"/>
                      <a:pt x="28686" y="1896"/>
                    </a:cubicBezTo>
                    <a:cubicBezTo>
                      <a:pt x="30904" y="1896"/>
                      <a:pt x="31240" y="0"/>
                      <a:pt x="31240" y="0"/>
                    </a:cubicBezTo>
                    <a:lnTo>
                      <a:pt x="31186" y="3307"/>
                    </a:lnTo>
                    <a:lnTo>
                      <a:pt x="57130" y="12690"/>
                    </a:lnTo>
                    <a:lnTo>
                      <a:pt x="57358" y="13375"/>
                    </a:lnTo>
                    <a:lnTo>
                      <a:pt x="37894" y="8657"/>
                    </a:lnTo>
                    <a:lnTo>
                      <a:pt x="33552" y="8482"/>
                    </a:lnTo>
                    <a:lnTo>
                      <a:pt x="33028" y="9007"/>
                    </a:lnTo>
                    <a:lnTo>
                      <a:pt x="31953" y="9007"/>
                    </a:lnTo>
                    <a:lnTo>
                      <a:pt x="31522" y="80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1304800" y="1557700"/>
                <a:ext cx="76975" cy="205025"/>
              </a:xfrm>
              <a:custGeom>
                <a:avLst/>
                <a:gdLst/>
                <a:ahLst/>
                <a:cxnLst/>
                <a:rect l="l" t="t" r="r" b="b"/>
                <a:pathLst>
                  <a:path w="3079" h="8201" extrusionOk="0">
                    <a:moveTo>
                      <a:pt x="1533" y="8201"/>
                    </a:moveTo>
                    <a:lnTo>
                      <a:pt x="1533" y="8201"/>
                    </a:lnTo>
                    <a:cubicBezTo>
                      <a:pt x="686" y="8201"/>
                      <a:pt x="0" y="7515"/>
                      <a:pt x="0" y="6668"/>
                    </a:cubicBezTo>
                    <a:lnTo>
                      <a:pt x="0" y="1533"/>
                    </a:lnTo>
                    <a:cubicBezTo>
                      <a:pt x="0" y="686"/>
                      <a:pt x="686" y="1"/>
                      <a:pt x="1533" y="1"/>
                    </a:cubicBezTo>
                    <a:lnTo>
                      <a:pt x="1533" y="1"/>
                    </a:lnTo>
                    <a:cubicBezTo>
                      <a:pt x="2366" y="1"/>
                      <a:pt x="3065" y="686"/>
                      <a:pt x="3065" y="1533"/>
                    </a:cubicBezTo>
                    <a:lnTo>
                      <a:pt x="3065" y="6668"/>
                    </a:lnTo>
                    <a:cubicBezTo>
                      <a:pt x="3078" y="7488"/>
                      <a:pt x="2366" y="8201"/>
                      <a:pt x="1533" y="8201"/>
                    </a:cubicBezTo>
                    <a:close/>
                  </a:path>
                </a:pathLst>
              </a:custGeom>
              <a:solidFill>
                <a:srgbClr val="4A6C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1478875" y="1238450"/>
                <a:ext cx="146200" cy="331375"/>
              </a:xfrm>
              <a:custGeom>
                <a:avLst/>
                <a:gdLst/>
                <a:ahLst/>
                <a:cxnLst/>
                <a:rect l="l" t="t" r="r" b="b"/>
                <a:pathLst>
                  <a:path w="5848" h="13255" extrusionOk="0">
                    <a:moveTo>
                      <a:pt x="2914" y="1"/>
                    </a:moveTo>
                    <a:cubicBezTo>
                      <a:pt x="2601" y="1"/>
                      <a:pt x="2292" y="135"/>
                      <a:pt x="2084" y="404"/>
                    </a:cubicBezTo>
                    <a:cubicBezTo>
                      <a:pt x="1210" y="1533"/>
                      <a:pt x="0" y="4356"/>
                      <a:pt x="363" y="11359"/>
                    </a:cubicBezTo>
                    <a:cubicBezTo>
                      <a:pt x="363" y="11359"/>
                      <a:pt x="699" y="13255"/>
                      <a:pt x="2917" y="13255"/>
                    </a:cubicBezTo>
                    <a:cubicBezTo>
                      <a:pt x="5135" y="13255"/>
                      <a:pt x="5471" y="11359"/>
                      <a:pt x="5471" y="11359"/>
                    </a:cubicBezTo>
                    <a:cubicBezTo>
                      <a:pt x="5848" y="4356"/>
                      <a:pt x="4638" y="1533"/>
                      <a:pt x="3764" y="404"/>
                    </a:cubicBezTo>
                    <a:cubicBezTo>
                      <a:pt x="3542" y="135"/>
                      <a:pt x="3226" y="1"/>
                      <a:pt x="2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1314550" y="1567450"/>
                <a:ext cx="57150" cy="50425"/>
              </a:xfrm>
              <a:custGeom>
                <a:avLst/>
                <a:gdLst/>
                <a:ahLst/>
                <a:cxnLst/>
                <a:rect l="l" t="t" r="r" b="b"/>
                <a:pathLst>
                  <a:path w="2286" h="2017" extrusionOk="0">
                    <a:moveTo>
                      <a:pt x="1143" y="1"/>
                    </a:moveTo>
                    <a:cubicBezTo>
                      <a:pt x="1761" y="1"/>
                      <a:pt x="2285" y="444"/>
                      <a:pt x="2285" y="1009"/>
                    </a:cubicBezTo>
                    <a:cubicBezTo>
                      <a:pt x="2285" y="1560"/>
                      <a:pt x="1774" y="2017"/>
                      <a:pt x="1143" y="2017"/>
                    </a:cubicBezTo>
                    <a:cubicBezTo>
                      <a:pt x="524" y="2017"/>
                      <a:pt x="0" y="1560"/>
                      <a:pt x="0" y="1009"/>
                    </a:cubicBezTo>
                    <a:cubicBezTo>
                      <a:pt x="0" y="444"/>
                      <a:pt x="524" y="1"/>
                      <a:pt x="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1329325" y="1580225"/>
                <a:ext cx="27575" cy="24550"/>
              </a:xfrm>
              <a:custGeom>
                <a:avLst/>
                <a:gdLst/>
                <a:ahLst/>
                <a:cxnLst/>
                <a:rect l="l" t="t" r="r" b="b"/>
                <a:pathLst>
                  <a:path w="1103" h="982" extrusionOk="0">
                    <a:moveTo>
                      <a:pt x="552" y="0"/>
                    </a:moveTo>
                    <a:cubicBezTo>
                      <a:pt x="256" y="0"/>
                      <a:pt x="0" y="229"/>
                      <a:pt x="0" y="498"/>
                    </a:cubicBezTo>
                    <a:cubicBezTo>
                      <a:pt x="0" y="767"/>
                      <a:pt x="256" y="982"/>
                      <a:pt x="552" y="982"/>
                    </a:cubicBezTo>
                    <a:cubicBezTo>
                      <a:pt x="847" y="982"/>
                      <a:pt x="1103" y="767"/>
                      <a:pt x="1103" y="498"/>
                    </a:cubicBezTo>
                    <a:cubicBezTo>
                      <a:pt x="1103" y="229"/>
                      <a:pt x="847"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1613950" y="1522075"/>
                <a:ext cx="648625" cy="316925"/>
              </a:xfrm>
              <a:custGeom>
                <a:avLst/>
                <a:gdLst/>
                <a:ahLst/>
                <a:cxnLst/>
                <a:rect l="l" t="t" r="r" b="b"/>
                <a:pathLst>
                  <a:path w="25945" h="12677" extrusionOk="0">
                    <a:moveTo>
                      <a:pt x="55" y="1"/>
                    </a:moveTo>
                    <a:lnTo>
                      <a:pt x="1" y="3308"/>
                    </a:lnTo>
                    <a:lnTo>
                      <a:pt x="25944" y="12677"/>
                    </a:lnTo>
                    <a:lnTo>
                      <a:pt x="25407" y="11158"/>
                    </a:lnTo>
                    <a:cubicBezTo>
                      <a:pt x="24036" y="9760"/>
                      <a:pt x="14814" y="6158"/>
                      <a:pt x="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1721500" y="1557700"/>
                <a:ext cx="76650" cy="205025"/>
              </a:xfrm>
              <a:custGeom>
                <a:avLst/>
                <a:gdLst/>
                <a:ahLst/>
                <a:cxnLst/>
                <a:rect l="l" t="t" r="r" b="b"/>
                <a:pathLst>
                  <a:path w="3066" h="8201" extrusionOk="0">
                    <a:moveTo>
                      <a:pt x="1533" y="8201"/>
                    </a:moveTo>
                    <a:lnTo>
                      <a:pt x="1533" y="8201"/>
                    </a:lnTo>
                    <a:cubicBezTo>
                      <a:pt x="2380" y="8201"/>
                      <a:pt x="3065" y="7515"/>
                      <a:pt x="3065" y="6668"/>
                    </a:cubicBezTo>
                    <a:lnTo>
                      <a:pt x="3065" y="1533"/>
                    </a:lnTo>
                    <a:cubicBezTo>
                      <a:pt x="3065" y="686"/>
                      <a:pt x="2380" y="1"/>
                      <a:pt x="1533" y="1"/>
                    </a:cubicBezTo>
                    <a:lnTo>
                      <a:pt x="1533" y="1"/>
                    </a:lnTo>
                    <a:cubicBezTo>
                      <a:pt x="699" y="1"/>
                      <a:pt x="0" y="686"/>
                      <a:pt x="0" y="1533"/>
                    </a:cubicBezTo>
                    <a:lnTo>
                      <a:pt x="0" y="6668"/>
                    </a:lnTo>
                    <a:cubicBezTo>
                      <a:pt x="0" y="7488"/>
                      <a:pt x="699" y="8201"/>
                      <a:pt x="1533" y="8201"/>
                    </a:cubicBezTo>
                    <a:close/>
                  </a:path>
                </a:pathLst>
              </a:custGeom>
              <a:solidFill>
                <a:srgbClr val="4A6C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1731250" y="1567450"/>
                <a:ext cx="57150" cy="50425"/>
              </a:xfrm>
              <a:custGeom>
                <a:avLst/>
                <a:gdLst/>
                <a:ahLst/>
                <a:cxnLst/>
                <a:rect l="l" t="t" r="r" b="b"/>
                <a:pathLst>
                  <a:path w="2286" h="2017" extrusionOk="0">
                    <a:moveTo>
                      <a:pt x="2285" y="1009"/>
                    </a:moveTo>
                    <a:cubicBezTo>
                      <a:pt x="2285" y="1560"/>
                      <a:pt x="1788" y="2017"/>
                      <a:pt x="1143" y="2017"/>
                    </a:cubicBezTo>
                    <a:cubicBezTo>
                      <a:pt x="511" y="2017"/>
                      <a:pt x="0" y="1560"/>
                      <a:pt x="0" y="1009"/>
                    </a:cubicBezTo>
                    <a:cubicBezTo>
                      <a:pt x="0" y="444"/>
                      <a:pt x="511" y="1"/>
                      <a:pt x="1143" y="1"/>
                    </a:cubicBezTo>
                    <a:cubicBezTo>
                      <a:pt x="1788" y="1"/>
                      <a:pt x="2285" y="444"/>
                      <a:pt x="2285" y="10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1746025" y="1580225"/>
                <a:ext cx="27575" cy="24550"/>
              </a:xfrm>
              <a:custGeom>
                <a:avLst/>
                <a:gdLst/>
                <a:ahLst/>
                <a:cxnLst/>
                <a:rect l="l" t="t" r="r" b="b"/>
                <a:pathLst>
                  <a:path w="1103" h="982" extrusionOk="0">
                    <a:moveTo>
                      <a:pt x="552" y="0"/>
                    </a:moveTo>
                    <a:cubicBezTo>
                      <a:pt x="256" y="0"/>
                      <a:pt x="1" y="229"/>
                      <a:pt x="1" y="498"/>
                    </a:cubicBezTo>
                    <a:cubicBezTo>
                      <a:pt x="1" y="767"/>
                      <a:pt x="256" y="982"/>
                      <a:pt x="552" y="982"/>
                    </a:cubicBezTo>
                    <a:cubicBezTo>
                      <a:pt x="861" y="982"/>
                      <a:pt x="1103" y="767"/>
                      <a:pt x="1103" y="498"/>
                    </a:cubicBezTo>
                    <a:cubicBezTo>
                      <a:pt x="1103" y="229"/>
                      <a:pt x="861"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1522550" y="1252225"/>
                <a:ext cx="57825" cy="45075"/>
              </a:xfrm>
              <a:custGeom>
                <a:avLst/>
                <a:gdLst/>
                <a:ahLst/>
                <a:cxnLst/>
                <a:rect l="l" t="t" r="r" b="b"/>
                <a:pathLst>
                  <a:path w="2313" h="1803" extrusionOk="0">
                    <a:moveTo>
                      <a:pt x="1163" y="1"/>
                    </a:moveTo>
                    <a:cubicBezTo>
                      <a:pt x="871" y="1"/>
                      <a:pt x="579" y="135"/>
                      <a:pt x="391" y="404"/>
                    </a:cubicBezTo>
                    <a:cubicBezTo>
                      <a:pt x="162" y="686"/>
                      <a:pt x="1" y="1144"/>
                      <a:pt x="1" y="1802"/>
                    </a:cubicBezTo>
                    <a:cubicBezTo>
                      <a:pt x="1" y="1802"/>
                      <a:pt x="337" y="552"/>
                      <a:pt x="1157" y="552"/>
                    </a:cubicBezTo>
                    <a:cubicBezTo>
                      <a:pt x="1977" y="552"/>
                      <a:pt x="2313" y="1802"/>
                      <a:pt x="2313" y="1802"/>
                    </a:cubicBezTo>
                    <a:cubicBezTo>
                      <a:pt x="2313" y="1130"/>
                      <a:pt x="2151" y="686"/>
                      <a:pt x="1936" y="404"/>
                    </a:cubicBezTo>
                    <a:cubicBezTo>
                      <a:pt x="1748" y="135"/>
                      <a:pt x="1456" y="1"/>
                      <a:pt x="1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 name="Google Shape;425;p36"/>
          <p:cNvSpPr/>
          <p:nvPr/>
        </p:nvSpPr>
        <p:spPr>
          <a:xfrm>
            <a:off x="5368450"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7762925"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4448400" y="1551446"/>
            <a:ext cx="4241700" cy="2037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4512975" y="1608150"/>
            <a:ext cx="4107300" cy="19272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txBox="1">
            <a:spLocks noGrp="1"/>
          </p:cNvSpPr>
          <p:nvPr>
            <p:ph type="ctrTitle"/>
          </p:nvPr>
        </p:nvSpPr>
        <p:spPr>
          <a:xfrm>
            <a:off x="4502175" y="2236675"/>
            <a:ext cx="4118100" cy="12720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2500"/>
              <a:buFont typeface="Limelight"/>
              <a:buNone/>
              <a:tabLst/>
              <a:defRPr/>
            </a:pPr>
            <a:r>
              <a:rPr lang="fr-FR" sz="4800" dirty="0"/>
              <a:t>04</a:t>
            </a:r>
            <a:br>
              <a:rPr lang="fr-FR" sz="4800" dirty="0"/>
            </a:br>
            <a:r>
              <a:rPr kumimoji="0" lang="fr-FR" sz="3600" b="1" i="0" u="none" strike="noStrike" kern="0" cap="none" spc="0" normalizeH="0" baseline="0" noProof="0" dirty="0">
                <a:ln>
                  <a:noFill/>
                </a:ln>
                <a:solidFill>
                  <a:schemeClr val="bg1"/>
                </a:solidFill>
                <a:effectLst/>
                <a:uLnTx/>
                <a:uFillTx/>
                <a:latin typeface="Limelight"/>
                <a:sym typeface="Limelight"/>
              </a:rPr>
              <a:t>MODÈLE SUR MESURE </a:t>
            </a:r>
            <a:r>
              <a:rPr kumimoji="0" lang="fr-FR" sz="3600" b="1" i="0" u="none" strike="noStrike" kern="0" cap="none" spc="0" normalizeH="0" baseline="0" noProof="0" dirty="0">
                <a:ln>
                  <a:noFill/>
                </a:ln>
                <a:solidFill>
                  <a:schemeClr val="tx1">
                    <a:lumMod val="40000"/>
                    <a:lumOff val="60000"/>
                  </a:schemeClr>
                </a:solidFill>
                <a:effectLst/>
                <a:uLnTx/>
                <a:uFillTx/>
                <a:latin typeface="Limelight"/>
                <a:sym typeface="Limelight"/>
              </a:rPr>
              <a:t>SIMPLE</a:t>
            </a:r>
            <a:br>
              <a:rPr kumimoji="0" lang="fr-FR" sz="1600" b="1" i="0" u="none" strike="noStrike" kern="0" cap="none" spc="0" normalizeH="0" baseline="0" noProof="0" dirty="0">
                <a:ln>
                  <a:noFill/>
                </a:ln>
                <a:solidFill>
                  <a:srgbClr val="4A6CAF"/>
                </a:solidFill>
                <a:effectLst/>
                <a:uLnTx/>
                <a:uFillTx/>
                <a:latin typeface="Limelight"/>
                <a:sym typeface="Limelight"/>
              </a:rPr>
            </a:br>
            <a:endParaRPr lang="fr-FR" sz="4800" dirty="0"/>
          </a:p>
        </p:txBody>
      </p:sp>
      <p:pic>
        <p:nvPicPr>
          <p:cNvPr id="86" name="Picture 2" descr="Taygan">
            <a:extLst>
              <a:ext uri="{FF2B5EF4-FFF2-40B4-BE49-F238E27FC236}">
                <a16:creationId xmlns:a16="http://schemas.microsoft.com/office/drawing/2014/main" id="{557B2FFA-6079-B34A-4F18-5FA8FFC0FC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0044" y="2310131"/>
            <a:ext cx="1808692" cy="1808692"/>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4" descr="ML Pipelines in Azure Machine Learning the right way | by Coussement Bruno  | datamindedbe">
            <a:extLst>
              <a:ext uri="{FF2B5EF4-FFF2-40B4-BE49-F238E27FC236}">
                <a16:creationId xmlns:a16="http://schemas.microsoft.com/office/drawing/2014/main" id="{332F00EB-DE9A-60B0-7441-A882E9E2F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2911" y="2773773"/>
            <a:ext cx="632561" cy="680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889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AZURE MACHINE LEARNING </a:t>
            </a:r>
            <a:r>
              <a:rPr lang="en" dirty="0">
                <a:solidFill>
                  <a:schemeClr val="dk2"/>
                </a:solidFill>
              </a:rPr>
              <a:t>DESIGNER</a:t>
            </a:r>
            <a:endParaRPr lang="fr-F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 name="Picture 4" descr="Qu&amp;#39;est-ce que le studio Azure Machine Learning ? - Azure Machine Learning |  Microsoft Docs">
            <a:extLst>
              <a:ext uri="{FF2B5EF4-FFF2-40B4-BE49-F238E27FC236}">
                <a16:creationId xmlns:a16="http://schemas.microsoft.com/office/drawing/2014/main" id="{67D8D026-5538-3C82-129C-8F02C7132E11}"/>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1374483" y="1351074"/>
            <a:ext cx="6395034" cy="334740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ML Pipelines in Azure Machine Learning the right way | by Coussement Bruno  | datamindedbe">
            <a:extLst>
              <a:ext uri="{FF2B5EF4-FFF2-40B4-BE49-F238E27FC236}">
                <a16:creationId xmlns:a16="http://schemas.microsoft.com/office/drawing/2014/main" id="{138E32E2-D82B-962F-1245-77CA49CBEA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512" y="4338840"/>
            <a:ext cx="518388" cy="557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246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AZURE MACHINE LEARNING </a:t>
            </a:r>
            <a:r>
              <a:rPr lang="en" dirty="0">
                <a:solidFill>
                  <a:schemeClr val="dk2"/>
                </a:solidFill>
              </a:rPr>
              <a:t>DESIGNER</a:t>
            </a:r>
            <a:endParaRPr lang="fr-F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 name="Picture 4" descr="ML Pipelines in Azure Machine Learning the right way | by Coussement Bruno  | datamindedbe">
            <a:extLst>
              <a:ext uri="{FF2B5EF4-FFF2-40B4-BE49-F238E27FC236}">
                <a16:creationId xmlns:a16="http://schemas.microsoft.com/office/drawing/2014/main" id="{138E32E2-D82B-962F-1245-77CA49CBEA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512" y="4338840"/>
            <a:ext cx="518388" cy="557785"/>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92CA1C4E-FFF6-6F7C-A070-92E4121BA6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6813" y="1238581"/>
            <a:ext cx="6470374" cy="3774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748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AZURE MACHINE LEARNING </a:t>
            </a:r>
            <a:r>
              <a:rPr lang="en" dirty="0">
                <a:solidFill>
                  <a:schemeClr val="dk2"/>
                </a:solidFill>
              </a:rPr>
              <a:t>DESIGNER</a:t>
            </a:r>
            <a:endParaRPr lang="fr-F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 name="Picture 4" descr="ML Pipelines in Azure Machine Learning the right way | by Coussement Bruno  | datamindedbe">
            <a:extLst>
              <a:ext uri="{FF2B5EF4-FFF2-40B4-BE49-F238E27FC236}">
                <a16:creationId xmlns:a16="http://schemas.microsoft.com/office/drawing/2014/main" id="{138E32E2-D82B-962F-1245-77CA49CBEA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512" y="4338840"/>
            <a:ext cx="518388" cy="557785"/>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E549CF6D-F826-496B-7AC2-B4E01FD59815}"/>
              </a:ext>
            </a:extLst>
          </p:cNvPr>
          <p:cNvPicPr>
            <a:picLocks noChangeAspect="1"/>
          </p:cNvPicPr>
          <p:nvPr/>
        </p:nvPicPr>
        <p:blipFill>
          <a:blip r:embed="rId4"/>
          <a:stretch>
            <a:fillRect/>
          </a:stretch>
        </p:blipFill>
        <p:spPr>
          <a:xfrm>
            <a:off x="1587217" y="1277875"/>
            <a:ext cx="5969566" cy="3618750"/>
          </a:xfrm>
          <a:prstGeom prst="rect">
            <a:avLst/>
          </a:prstGeom>
        </p:spPr>
      </p:pic>
      <p:pic>
        <p:nvPicPr>
          <p:cNvPr id="5" name="Image 4">
            <a:extLst>
              <a:ext uri="{FF2B5EF4-FFF2-40B4-BE49-F238E27FC236}">
                <a16:creationId xmlns:a16="http://schemas.microsoft.com/office/drawing/2014/main" id="{731F479F-451A-4D1B-50BA-ABB5AC066004}"/>
              </a:ext>
            </a:extLst>
          </p:cNvPr>
          <p:cNvPicPr>
            <a:picLocks noChangeAspect="1"/>
          </p:cNvPicPr>
          <p:nvPr/>
        </p:nvPicPr>
        <p:blipFill>
          <a:blip r:embed="rId5"/>
          <a:stretch>
            <a:fillRect/>
          </a:stretch>
        </p:blipFill>
        <p:spPr>
          <a:xfrm>
            <a:off x="5136536" y="3783509"/>
            <a:ext cx="2377151" cy="1109338"/>
          </a:xfrm>
          <a:prstGeom prst="rect">
            <a:avLst/>
          </a:prstGeom>
        </p:spPr>
      </p:pic>
    </p:spTree>
    <p:extLst>
      <p:ext uri="{BB962C8B-B14F-4D97-AF65-F5344CB8AC3E}">
        <p14:creationId xmlns:p14="http://schemas.microsoft.com/office/powerpoint/2010/main" val="4168648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grpSp>
        <p:nvGrpSpPr>
          <p:cNvPr id="605" name="Google Shape;605;p42"/>
          <p:cNvGrpSpPr/>
          <p:nvPr/>
        </p:nvGrpSpPr>
        <p:grpSpPr>
          <a:xfrm>
            <a:off x="4184775" y="1030100"/>
            <a:ext cx="4241700" cy="4113500"/>
            <a:chOff x="4448400" y="1551450"/>
            <a:chExt cx="4241700" cy="4113500"/>
          </a:xfrm>
        </p:grpSpPr>
        <p:sp>
          <p:nvSpPr>
            <p:cNvPr id="606" name="Google Shape;606;p42"/>
            <p:cNvSpPr/>
            <p:nvPr/>
          </p:nvSpPr>
          <p:spPr>
            <a:xfrm>
              <a:off x="5368450" y="263255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2"/>
            <p:cNvSpPr/>
            <p:nvPr/>
          </p:nvSpPr>
          <p:spPr>
            <a:xfrm>
              <a:off x="7762925" y="263255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4448400" y="1551450"/>
              <a:ext cx="4241700" cy="21588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2"/>
            <p:cNvSpPr/>
            <p:nvPr/>
          </p:nvSpPr>
          <p:spPr>
            <a:xfrm>
              <a:off x="4512975" y="1611521"/>
              <a:ext cx="4107300" cy="20415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 name="Google Shape;610;p42"/>
          <p:cNvSpPr txBox="1">
            <a:spLocks noGrp="1"/>
          </p:cNvSpPr>
          <p:nvPr>
            <p:ph type="title"/>
          </p:nvPr>
        </p:nvSpPr>
        <p:spPr>
          <a:xfrm>
            <a:off x="4119704" y="1709680"/>
            <a:ext cx="4107000" cy="80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3600" dirty="0"/>
              <a:t>PRÉSENTATION</a:t>
            </a:r>
          </a:p>
        </p:txBody>
      </p:sp>
      <p:sp>
        <p:nvSpPr>
          <p:cNvPr id="611" name="Google Shape;611;p42"/>
          <p:cNvSpPr txBox="1">
            <a:spLocks noGrp="1"/>
          </p:cNvSpPr>
          <p:nvPr>
            <p:ph type="subTitle" idx="1"/>
          </p:nvPr>
        </p:nvSpPr>
        <p:spPr>
          <a:xfrm>
            <a:off x="4337746" y="2300464"/>
            <a:ext cx="3930507" cy="79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t>Présentation de Air Paradis. Problématique et solutions proposées.</a:t>
            </a:r>
          </a:p>
        </p:txBody>
      </p:sp>
      <p:grpSp>
        <p:nvGrpSpPr>
          <p:cNvPr id="612" name="Google Shape;612;p42"/>
          <p:cNvGrpSpPr/>
          <p:nvPr/>
        </p:nvGrpSpPr>
        <p:grpSpPr>
          <a:xfrm rot="935535">
            <a:off x="246107" y="985509"/>
            <a:ext cx="3755362" cy="1176350"/>
            <a:chOff x="4200950" y="429125"/>
            <a:chExt cx="4150500" cy="1300125"/>
          </a:xfrm>
        </p:grpSpPr>
        <p:sp>
          <p:nvSpPr>
            <p:cNvPr id="613" name="Google Shape;613;p42"/>
            <p:cNvSpPr/>
            <p:nvPr/>
          </p:nvSpPr>
          <p:spPr>
            <a:xfrm>
              <a:off x="5810975" y="1410100"/>
              <a:ext cx="21325" cy="266925"/>
            </a:xfrm>
            <a:custGeom>
              <a:avLst/>
              <a:gdLst/>
              <a:ahLst/>
              <a:cxnLst/>
              <a:rect l="l" t="t" r="r" b="b"/>
              <a:pathLst>
                <a:path w="853" h="10677" extrusionOk="0">
                  <a:moveTo>
                    <a:pt x="0" y="0"/>
                  </a:moveTo>
                  <a:lnTo>
                    <a:pt x="0" y="10677"/>
                  </a:lnTo>
                  <a:lnTo>
                    <a:pt x="853" y="10677"/>
                  </a:lnTo>
                  <a:lnTo>
                    <a:pt x="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5740600" y="1609975"/>
              <a:ext cx="47000" cy="119275"/>
            </a:xfrm>
            <a:custGeom>
              <a:avLst/>
              <a:gdLst/>
              <a:ahLst/>
              <a:cxnLst/>
              <a:rect l="l" t="t" r="r" b="b"/>
              <a:pathLst>
                <a:path w="1880" h="4771" extrusionOk="0">
                  <a:moveTo>
                    <a:pt x="635" y="0"/>
                  </a:moveTo>
                  <a:cubicBezTo>
                    <a:pt x="284" y="0"/>
                    <a:pt x="0" y="284"/>
                    <a:pt x="0" y="635"/>
                  </a:cubicBezTo>
                  <a:lnTo>
                    <a:pt x="0" y="4144"/>
                  </a:lnTo>
                  <a:cubicBezTo>
                    <a:pt x="0" y="4495"/>
                    <a:pt x="284" y="4770"/>
                    <a:pt x="635" y="4770"/>
                  </a:cubicBezTo>
                  <a:lnTo>
                    <a:pt x="1245" y="4770"/>
                  </a:lnTo>
                  <a:cubicBezTo>
                    <a:pt x="1596" y="4770"/>
                    <a:pt x="1880" y="4495"/>
                    <a:pt x="1880" y="4144"/>
                  </a:cubicBezTo>
                  <a:lnTo>
                    <a:pt x="1880" y="635"/>
                  </a:lnTo>
                  <a:cubicBezTo>
                    <a:pt x="1880"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5855675" y="1609975"/>
              <a:ext cx="47000" cy="119275"/>
            </a:xfrm>
            <a:custGeom>
              <a:avLst/>
              <a:gdLst/>
              <a:ahLst/>
              <a:cxnLst/>
              <a:rect l="l" t="t" r="r" b="b"/>
              <a:pathLst>
                <a:path w="1880" h="4771" extrusionOk="0">
                  <a:moveTo>
                    <a:pt x="635" y="0"/>
                  </a:moveTo>
                  <a:cubicBezTo>
                    <a:pt x="284" y="0"/>
                    <a:pt x="0" y="284"/>
                    <a:pt x="0" y="635"/>
                  </a:cubicBezTo>
                  <a:lnTo>
                    <a:pt x="0" y="4144"/>
                  </a:lnTo>
                  <a:cubicBezTo>
                    <a:pt x="0" y="4495"/>
                    <a:pt x="284" y="4770"/>
                    <a:pt x="635" y="4770"/>
                  </a:cubicBezTo>
                  <a:lnTo>
                    <a:pt x="1245" y="4770"/>
                  </a:lnTo>
                  <a:cubicBezTo>
                    <a:pt x="1596" y="4770"/>
                    <a:pt x="1880" y="4495"/>
                    <a:pt x="1880" y="4144"/>
                  </a:cubicBezTo>
                  <a:lnTo>
                    <a:pt x="1880" y="635"/>
                  </a:lnTo>
                  <a:cubicBezTo>
                    <a:pt x="1880"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5787575" y="1649450"/>
              <a:ext cx="15900" cy="40525"/>
            </a:xfrm>
            <a:custGeom>
              <a:avLst/>
              <a:gdLst/>
              <a:ahLst/>
              <a:cxnLst/>
              <a:rect l="l" t="t" r="r" b="b"/>
              <a:pathLst>
                <a:path w="636" h="1621" extrusionOk="0">
                  <a:moveTo>
                    <a:pt x="210" y="0"/>
                  </a:moveTo>
                  <a:cubicBezTo>
                    <a:pt x="93" y="0"/>
                    <a:pt x="1" y="92"/>
                    <a:pt x="1" y="209"/>
                  </a:cubicBezTo>
                  <a:lnTo>
                    <a:pt x="1" y="1404"/>
                  </a:lnTo>
                  <a:cubicBezTo>
                    <a:pt x="1" y="1529"/>
                    <a:pt x="93" y="1621"/>
                    <a:pt x="210" y="1621"/>
                  </a:cubicBezTo>
                  <a:lnTo>
                    <a:pt x="418" y="1621"/>
                  </a:lnTo>
                  <a:cubicBezTo>
                    <a:pt x="544" y="1621"/>
                    <a:pt x="636" y="1529"/>
                    <a:pt x="636" y="1404"/>
                  </a:cubicBezTo>
                  <a:lnTo>
                    <a:pt x="636" y="209"/>
                  </a:lnTo>
                  <a:cubicBezTo>
                    <a:pt x="636" y="92"/>
                    <a:pt x="544" y="0"/>
                    <a:pt x="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2"/>
            <p:cNvSpPr/>
            <p:nvPr/>
          </p:nvSpPr>
          <p:spPr>
            <a:xfrm>
              <a:off x="5839800" y="1649450"/>
              <a:ext cx="15900" cy="40525"/>
            </a:xfrm>
            <a:custGeom>
              <a:avLst/>
              <a:gdLst/>
              <a:ahLst/>
              <a:cxnLst/>
              <a:rect l="l" t="t" r="r" b="b"/>
              <a:pathLst>
                <a:path w="636" h="1621" extrusionOk="0">
                  <a:moveTo>
                    <a:pt x="217" y="0"/>
                  </a:moveTo>
                  <a:cubicBezTo>
                    <a:pt x="92" y="0"/>
                    <a:pt x="0" y="92"/>
                    <a:pt x="0" y="209"/>
                  </a:cubicBezTo>
                  <a:lnTo>
                    <a:pt x="0" y="1404"/>
                  </a:lnTo>
                  <a:cubicBezTo>
                    <a:pt x="0" y="1529"/>
                    <a:pt x="92" y="1621"/>
                    <a:pt x="217" y="1621"/>
                  </a:cubicBezTo>
                  <a:lnTo>
                    <a:pt x="426" y="1621"/>
                  </a:lnTo>
                  <a:cubicBezTo>
                    <a:pt x="543" y="1621"/>
                    <a:pt x="635" y="1529"/>
                    <a:pt x="635" y="1404"/>
                  </a:cubicBezTo>
                  <a:lnTo>
                    <a:pt x="635" y="209"/>
                  </a:lnTo>
                  <a:cubicBezTo>
                    <a:pt x="635" y="92"/>
                    <a:pt x="543" y="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2"/>
            <p:cNvSpPr/>
            <p:nvPr/>
          </p:nvSpPr>
          <p:spPr>
            <a:xfrm>
              <a:off x="5795525" y="1662400"/>
              <a:ext cx="52225" cy="14425"/>
            </a:xfrm>
            <a:custGeom>
              <a:avLst/>
              <a:gdLst/>
              <a:ahLst/>
              <a:cxnLst/>
              <a:rect l="l" t="t" r="r" b="b"/>
              <a:pathLst>
                <a:path w="2089" h="577" extrusionOk="0">
                  <a:moveTo>
                    <a:pt x="0" y="0"/>
                  </a:moveTo>
                  <a:lnTo>
                    <a:pt x="0" y="576"/>
                  </a:lnTo>
                  <a:lnTo>
                    <a:pt x="2089" y="576"/>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5788200" y="1410100"/>
              <a:ext cx="44100" cy="266925"/>
            </a:xfrm>
            <a:custGeom>
              <a:avLst/>
              <a:gdLst/>
              <a:ahLst/>
              <a:cxnLst/>
              <a:rect l="l" t="t" r="r" b="b"/>
              <a:pathLst>
                <a:path w="1764" h="10677" extrusionOk="0">
                  <a:moveTo>
                    <a:pt x="1" y="0"/>
                  </a:moveTo>
                  <a:lnTo>
                    <a:pt x="1764" y="0"/>
                  </a:lnTo>
                  <a:lnTo>
                    <a:pt x="1764" y="10677"/>
                  </a:lnTo>
                  <a:lnTo>
                    <a:pt x="1" y="64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4200950" y="1236750"/>
              <a:ext cx="1891775" cy="207000"/>
            </a:xfrm>
            <a:custGeom>
              <a:avLst/>
              <a:gdLst/>
              <a:ahLst/>
              <a:cxnLst/>
              <a:rect l="l" t="t" r="r" b="b"/>
              <a:pathLst>
                <a:path w="75671" h="8280" extrusionOk="0">
                  <a:moveTo>
                    <a:pt x="2707" y="2064"/>
                  </a:moveTo>
                  <a:lnTo>
                    <a:pt x="75579" y="8279"/>
                  </a:lnTo>
                  <a:cubicBezTo>
                    <a:pt x="75654" y="7519"/>
                    <a:pt x="75487" y="5447"/>
                    <a:pt x="75671" y="4729"/>
                  </a:cubicBezTo>
                  <a:lnTo>
                    <a:pt x="3158" y="193"/>
                  </a:lnTo>
                  <a:cubicBezTo>
                    <a:pt x="0" y="1"/>
                    <a:pt x="343" y="1864"/>
                    <a:pt x="2707" y="2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4276950" y="1250750"/>
              <a:ext cx="1814125" cy="168975"/>
            </a:xfrm>
            <a:custGeom>
              <a:avLst/>
              <a:gdLst/>
              <a:ahLst/>
              <a:cxnLst/>
              <a:rect l="l" t="t" r="r" b="b"/>
              <a:pathLst>
                <a:path w="72565" h="6759" extrusionOk="0">
                  <a:moveTo>
                    <a:pt x="72556" y="6759"/>
                  </a:moveTo>
                  <a:cubicBezTo>
                    <a:pt x="72547" y="6040"/>
                    <a:pt x="72522" y="5171"/>
                    <a:pt x="72564" y="4578"/>
                  </a:cubicBezTo>
                  <a:lnTo>
                    <a:pt x="1638" y="109"/>
                  </a:lnTo>
                  <a:cubicBezTo>
                    <a:pt x="1" y="0"/>
                    <a:pt x="176" y="978"/>
                    <a:pt x="1404" y="1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5529450" y="1352675"/>
              <a:ext cx="96500" cy="47625"/>
            </a:xfrm>
            <a:custGeom>
              <a:avLst/>
              <a:gdLst/>
              <a:ahLst/>
              <a:cxnLst/>
              <a:rect l="l" t="t" r="r" b="b"/>
              <a:pathLst>
                <a:path w="3860" h="1905" extrusionOk="0">
                  <a:moveTo>
                    <a:pt x="3860" y="176"/>
                  </a:moveTo>
                  <a:lnTo>
                    <a:pt x="0" y="0"/>
                  </a:lnTo>
                  <a:lnTo>
                    <a:pt x="0" y="1729"/>
                  </a:lnTo>
                  <a:lnTo>
                    <a:pt x="3860" y="19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4222025" y="1262450"/>
              <a:ext cx="1877400" cy="183375"/>
            </a:xfrm>
            <a:custGeom>
              <a:avLst/>
              <a:gdLst/>
              <a:ahLst/>
              <a:cxnLst/>
              <a:rect l="l" t="t" r="r" b="b"/>
              <a:pathLst>
                <a:path w="75096" h="7335" extrusionOk="0">
                  <a:moveTo>
                    <a:pt x="1864" y="1036"/>
                  </a:moveTo>
                  <a:lnTo>
                    <a:pt x="74995" y="7335"/>
                  </a:lnTo>
                  <a:cubicBezTo>
                    <a:pt x="74995" y="7101"/>
                    <a:pt x="74744" y="6784"/>
                    <a:pt x="74761" y="6583"/>
                  </a:cubicBezTo>
                  <a:cubicBezTo>
                    <a:pt x="74928" y="6190"/>
                    <a:pt x="75095" y="6500"/>
                    <a:pt x="75095" y="6316"/>
                  </a:cubicBezTo>
                  <a:lnTo>
                    <a:pt x="2089" y="510"/>
                  </a:lnTo>
                  <a:cubicBezTo>
                    <a:pt x="1070" y="426"/>
                    <a:pt x="302" y="259"/>
                    <a:pt x="1" y="0"/>
                  </a:cubicBezTo>
                  <a:cubicBezTo>
                    <a:pt x="185" y="760"/>
                    <a:pt x="1137" y="978"/>
                    <a:pt x="1864" y="10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5456550" y="1432450"/>
              <a:ext cx="250850" cy="250850"/>
            </a:xfrm>
            <a:custGeom>
              <a:avLst/>
              <a:gdLst/>
              <a:ahLst/>
              <a:cxnLst/>
              <a:rect l="l" t="t" r="r" b="b"/>
              <a:pathLst>
                <a:path w="10034" h="10034" extrusionOk="0">
                  <a:moveTo>
                    <a:pt x="4829" y="10033"/>
                  </a:moveTo>
                  <a:cubicBezTo>
                    <a:pt x="6776" y="10033"/>
                    <a:pt x="8538" y="8856"/>
                    <a:pt x="9282" y="7051"/>
                  </a:cubicBezTo>
                  <a:cubicBezTo>
                    <a:pt x="10034" y="5255"/>
                    <a:pt x="9616" y="3175"/>
                    <a:pt x="8238" y="1796"/>
                  </a:cubicBezTo>
                  <a:cubicBezTo>
                    <a:pt x="6859" y="418"/>
                    <a:pt x="4779" y="0"/>
                    <a:pt x="2975" y="752"/>
                  </a:cubicBezTo>
                  <a:cubicBezTo>
                    <a:pt x="1179" y="1496"/>
                    <a:pt x="1" y="3258"/>
                    <a:pt x="1" y="5213"/>
                  </a:cubicBezTo>
                  <a:cubicBezTo>
                    <a:pt x="9" y="7870"/>
                    <a:pt x="2164" y="10025"/>
                    <a:pt x="4829" y="100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450275" y="1395050"/>
              <a:ext cx="263825" cy="264025"/>
            </a:xfrm>
            <a:custGeom>
              <a:avLst/>
              <a:gdLst/>
              <a:ahLst/>
              <a:cxnLst/>
              <a:rect l="l" t="t" r="r" b="b"/>
              <a:pathLst>
                <a:path w="10553" h="10561" extrusionOk="0">
                  <a:moveTo>
                    <a:pt x="5080" y="10560"/>
                  </a:moveTo>
                  <a:cubicBezTo>
                    <a:pt x="7127" y="10560"/>
                    <a:pt x="8982" y="9316"/>
                    <a:pt x="9767" y="7419"/>
                  </a:cubicBezTo>
                  <a:cubicBezTo>
                    <a:pt x="10552" y="5523"/>
                    <a:pt x="10118" y="3343"/>
                    <a:pt x="8664" y="1889"/>
                  </a:cubicBezTo>
                  <a:cubicBezTo>
                    <a:pt x="7219" y="435"/>
                    <a:pt x="5030" y="1"/>
                    <a:pt x="3134" y="786"/>
                  </a:cubicBezTo>
                  <a:cubicBezTo>
                    <a:pt x="1237" y="1572"/>
                    <a:pt x="1" y="3426"/>
                    <a:pt x="1" y="5481"/>
                  </a:cubicBezTo>
                  <a:cubicBezTo>
                    <a:pt x="1" y="8280"/>
                    <a:pt x="2273" y="10552"/>
                    <a:pt x="5080" y="10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5468450" y="1427225"/>
              <a:ext cx="217450" cy="218275"/>
            </a:xfrm>
            <a:custGeom>
              <a:avLst/>
              <a:gdLst/>
              <a:ahLst/>
              <a:cxnLst/>
              <a:rect l="l" t="t" r="r" b="b"/>
              <a:pathLst>
                <a:path w="8698" h="8731" extrusionOk="0">
                  <a:moveTo>
                    <a:pt x="4353" y="0"/>
                  </a:moveTo>
                  <a:cubicBezTo>
                    <a:pt x="6692" y="0"/>
                    <a:pt x="8697" y="1964"/>
                    <a:pt x="8697" y="4386"/>
                  </a:cubicBezTo>
                  <a:cubicBezTo>
                    <a:pt x="8697" y="6784"/>
                    <a:pt x="6751" y="8730"/>
                    <a:pt x="4353" y="8730"/>
                  </a:cubicBezTo>
                  <a:cubicBezTo>
                    <a:pt x="1947" y="8730"/>
                    <a:pt x="1" y="6784"/>
                    <a:pt x="1" y="4386"/>
                  </a:cubicBezTo>
                  <a:cubicBezTo>
                    <a:pt x="1" y="1964"/>
                    <a:pt x="2014" y="0"/>
                    <a:pt x="4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488300" y="1436000"/>
              <a:ext cx="184850" cy="185050"/>
            </a:xfrm>
            <a:custGeom>
              <a:avLst/>
              <a:gdLst/>
              <a:ahLst/>
              <a:cxnLst/>
              <a:rect l="l" t="t" r="r" b="b"/>
              <a:pathLst>
                <a:path w="7394" h="7402" extrusionOk="0">
                  <a:moveTo>
                    <a:pt x="3559" y="7402"/>
                  </a:moveTo>
                  <a:cubicBezTo>
                    <a:pt x="4996" y="7402"/>
                    <a:pt x="6291" y="6533"/>
                    <a:pt x="6842" y="5205"/>
                  </a:cubicBezTo>
                  <a:cubicBezTo>
                    <a:pt x="7394" y="3868"/>
                    <a:pt x="7093" y="2339"/>
                    <a:pt x="6074" y="1320"/>
                  </a:cubicBezTo>
                  <a:cubicBezTo>
                    <a:pt x="5055" y="301"/>
                    <a:pt x="3526" y="0"/>
                    <a:pt x="2198" y="552"/>
                  </a:cubicBezTo>
                  <a:cubicBezTo>
                    <a:pt x="861" y="1103"/>
                    <a:pt x="0" y="2398"/>
                    <a:pt x="0" y="3843"/>
                  </a:cubicBezTo>
                  <a:cubicBezTo>
                    <a:pt x="0" y="5806"/>
                    <a:pt x="1588" y="7394"/>
                    <a:pt x="3559" y="74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5540500" y="1482775"/>
              <a:ext cx="85875" cy="86075"/>
            </a:xfrm>
            <a:custGeom>
              <a:avLst/>
              <a:gdLst/>
              <a:ahLst/>
              <a:cxnLst/>
              <a:rect l="l" t="t" r="r" b="b"/>
              <a:pathLst>
                <a:path w="3435" h="3443" extrusionOk="0">
                  <a:moveTo>
                    <a:pt x="1471" y="3442"/>
                  </a:moveTo>
                  <a:cubicBezTo>
                    <a:pt x="2783" y="3442"/>
                    <a:pt x="3434" y="1855"/>
                    <a:pt x="2507" y="928"/>
                  </a:cubicBezTo>
                  <a:cubicBezTo>
                    <a:pt x="1580" y="1"/>
                    <a:pt x="1" y="661"/>
                    <a:pt x="1" y="1972"/>
                  </a:cubicBezTo>
                  <a:cubicBezTo>
                    <a:pt x="1" y="2783"/>
                    <a:pt x="653" y="3434"/>
                    <a:pt x="1471" y="3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2"/>
            <p:cNvSpPr/>
            <p:nvPr/>
          </p:nvSpPr>
          <p:spPr>
            <a:xfrm>
              <a:off x="5547600" y="1492375"/>
              <a:ext cx="69175" cy="69375"/>
            </a:xfrm>
            <a:custGeom>
              <a:avLst/>
              <a:gdLst/>
              <a:ahLst/>
              <a:cxnLst/>
              <a:rect l="l" t="t" r="r" b="b"/>
              <a:pathLst>
                <a:path w="2767" h="2775" extrusionOk="0">
                  <a:moveTo>
                    <a:pt x="1187" y="2774"/>
                  </a:moveTo>
                  <a:cubicBezTo>
                    <a:pt x="2240" y="2774"/>
                    <a:pt x="2766" y="1496"/>
                    <a:pt x="2023" y="744"/>
                  </a:cubicBezTo>
                  <a:cubicBezTo>
                    <a:pt x="1279" y="1"/>
                    <a:pt x="1" y="527"/>
                    <a:pt x="1" y="1588"/>
                  </a:cubicBezTo>
                  <a:cubicBezTo>
                    <a:pt x="1" y="2240"/>
                    <a:pt x="527" y="2766"/>
                    <a:pt x="1187" y="27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2"/>
            <p:cNvSpPr/>
            <p:nvPr/>
          </p:nvSpPr>
          <p:spPr>
            <a:xfrm>
              <a:off x="5538850" y="1354325"/>
              <a:ext cx="76650" cy="65000"/>
            </a:xfrm>
            <a:custGeom>
              <a:avLst/>
              <a:gdLst/>
              <a:ahLst/>
              <a:cxnLst/>
              <a:rect l="l" t="t" r="r" b="b"/>
              <a:pathLst>
                <a:path w="3066" h="2600" extrusionOk="0">
                  <a:moveTo>
                    <a:pt x="794" y="2499"/>
                  </a:moveTo>
                  <a:lnTo>
                    <a:pt x="0" y="569"/>
                  </a:lnTo>
                  <a:cubicBezTo>
                    <a:pt x="0" y="569"/>
                    <a:pt x="318" y="1"/>
                    <a:pt x="1579" y="68"/>
                  </a:cubicBezTo>
                  <a:cubicBezTo>
                    <a:pt x="2849" y="126"/>
                    <a:pt x="3066" y="544"/>
                    <a:pt x="3066" y="544"/>
                  </a:cubicBezTo>
                  <a:lnTo>
                    <a:pt x="2373" y="2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5544475" y="1357875"/>
              <a:ext cx="71025" cy="61450"/>
            </a:xfrm>
            <a:custGeom>
              <a:avLst/>
              <a:gdLst/>
              <a:ahLst/>
              <a:cxnLst/>
              <a:rect l="l" t="t" r="r" b="b"/>
              <a:pathLst>
                <a:path w="2841" h="2458" extrusionOk="0">
                  <a:moveTo>
                    <a:pt x="2841" y="419"/>
                  </a:moveTo>
                  <a:lnTo>
                    <a:pt x="2148" y="2457"/>
                  </a:lnTo>
                  <a:lnTo>
                    <a:pt x="961" y="2382"/>
                  </a:lnTo>
                  <a:lnTo>
                    <a:pt x="1" y="34"/>
                  </a:lnTo>
                  <a:cubicBezTo>
                    <a:pt x="1" y="34"/>
                    <a:pt x="786" y="1"/>
                    <a:pt x="1646" y="51"/>
                  </a:cubicBezTo>
                  <a:cubicBezTo>
                    <a:pt x="2507" y="110"/>
                    <a:pt x="2699" y="293"/>
                    <a:pt x="2841" y="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5521500" y="1335750"/>
              <a:ext cx="112400" cy="37000"/>
            </a:xfrm>
            <a:custGeom>
              <a:avLst/>
              <a:gdLst/>
              <a:ahLst/>
              <a:cxnLst/>
              <a:rect l="l" t="t" r="r" b="b"/>
              <a:pathLst>
                <a:path w="4496" h="1480" extrusionOk="0">
                  <a:moveTo>
                    <a:pt x="4495" y="318"/>
                  </a:moveTo>
                  <a:lnTo>
                    <a:pt x="1" y="0"/>
                  </a:lnTo>
                  <a:lnTo>
                    <a:pt x="1" y="1162"/>
                  </a:lnTo>
                  <a:lnTo>
                    <a:pt x="4495" y="1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4838150" y="1307350"/>
              <a:ext cx="62050" cy="30500"/>
            </a:xfrm>
            <a:custGeom>
              <a:avLst/>
              <a:gdLst/>
              <a:ahLst/>
              <a:cxnLst/>
              <a:rect l="l" t="t" r="r" b="b"/>
              <a:pathLst>
                <a:path w="2482" h="1220" extrusionOk="0">
                  <a:moveTo>
                    <a:pt x="2481" y="109"/>
                  </a:moveTo>
                  <a:lnTo>
                    <a:pt x="0" y="0"/>
                  </a:lnTo>
                  <a:lnTo>
                    <a:pt x="0" y="1111"/>
                  </a:lnTo>
                  <a:lnTo>
                    <a:pt x="2481" y="12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4790325" y="1364975"/>
              <a:ext cx="157275" cy="155425"/>
            </a:xfrm>
            <a:custGeom>
              <a:avLst/>
              <a:gdLst/>
              <a:ahLst/>
              <a:cxnLst/>
              <a:rect l="l" t="t" r="r" b="b"/>
              <a:pathLst>
                <a:path w="6291" h="6217" extrusionOk="0">
                  <a:moveTo>
                    <a:pt x="3145" y="0"/>
                  </a:moveTo>
                  <a:cubicBezTo>
                    <a:pt x="3124" y="0"/>
                    <a:pt x="3103" y="1"/>
                    <a:pt x="3083" y="1"/>
                  </a:cubicBezTo>
                  <a:cubicBezTo>
                    <a:pt x="1362" y="43"/>
                    <a:pt x="0" y="1463"/>
                    <a:pt x="42" y="3175"/>
                  </a:cubicBezTo>
                  <a:cubicBezTo>
                    <a:pt x="75" y="4867"/>
                    <a:pt x="1462" y="6217"/>
                    <a:pt x="3146" y="6217"/>
                  </a:cubicBezTo>
                  <a:cubicBezTo>
                    <a:pt x="3167" y="6217"/>
                    <a:pt x="3188" y="6217"/>
                    <a:pt x="3208" y="6216"/>
                  </a:cubicBezTo>
                  <a:cubicBezTo>
                    <a:pt x="4929" y="6183"/>
                    <a:pt x="6291" y="4763"/>
                    <a:pt x="6249" y="3042"/>
                  </a:cubicBezTo>
                  <a:cubicBezTo>
                    <a:pt x="6216" y="1350"/>
                    <a:pt x="4829" y="0"/>
                    <a:pt x="3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2"/>
            <p:cNvSpPr/>
            <p:nvPr/>
          </p:nvSpPr>
          <p:spPr>
            <a:xfrm>
              <a:off x="4787175" y="1334925"/>
              <a:ext cx="170050" cy="170025"/>
            </a:xfrm>
            <a:custGeom>
              <a:avLst/>
              <a:gdLst/>
              <a:ahLst/>
              <a:cxnLst/>
              <a:rect l="l" t="t" r="r" b="b"/>
              <a:pathLst>
                <a:path w="6802" h="6801" extrusionOk="0">
                  <a:moveTo>
                    <a:pt x="3267" y="6800"/>
                  </a:moveTo>
                  <a:cubicBezTo>
                    <a:pt x="4596" y="6800"/>
                    <a:pt x="5782" y="6007"/>
                    <a:pt x="6291" y="4778"/>
                  </a:cubicBezTo>
                  <a:cubicBezTo>
                    <a:pt x="6801" y="3559"/>
                    <a:pt x="6517" y="2155"/>
                    <a:pt x="5581" y="1220"/>
                  </a:cubicBezTo>
                  <a:cubicBezTo>
                    <a:pt x="4646" y="284"/>
                    <a:pt x="3242" y="0"/>
                    <a:pt x="2014" y="510"/>
                  </a:cubicBezTo>
                  <a:cubicBezTo>
                    <a:pt x="795" y="1011"/>
                    <a:pt x="1" y="2205"/>
                    <a:pt x="1" y="3534"/>
                  </a:cubicBezTo>
                  <a:cubicBezTo>
                    <a:pt x="1" y="5338"/>
                    <a:pt x="1463" y="6800"/>
                    <a:pt x="3267" y="6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2"/>
            <p:cNvSpPr/>
            <p:nvPr/>
          </p:nvSpPr>
          <p:spPr>
            <a:xfrm>
              <a:off x="4798875" y="1355600"/>
              <a:ext cx="146425" cy="146625"/>
            </a:xfrm>
            <a:custGeom>
              <a:avLst/>
              <a:gdLst/>
              <a:ahLst/>
              <a:cxnLst/>
              <a:rect l="l" t="t" r="r" b="b"/>
              <a:pathLst>
                <a:path w="5857" h="5865" extrusionOk="0">
                  <a:moveTo>
                    <a:pt x="2799" y="8"/>
                  </a:moveTo>
                  <a:cubicBezTo>
                    <a:pt x="3944" y="0"/>
                    <a:pt x="4980" y="677"/>
                    <a:pt x="5422" y="1729"/>
                  </a:cubicBezTo>
                  <a:cubicBezTo>
                    <a:pt x="5857" y="2790"/>
                    <a:pt x="5623" y="4002"/>
                    <a:pt x="4821" y="4812"/>
                  </a:cubicBezTo>
                  <a:cubicBezTo>
                    <a:pt x="4011" y="5622"/>
                    <a:pt x="2799" y="5865"/>
                    <a:pt x="1747" y="5430"/>
                  </a:cubicBezTo>
                  <a:cubicBezTo>
                    <a:pt x="686" y="4996"/>
                    <a:pt x="1" y="3968"/>
                    <a:pt x="1" y="2824"/>
                  </a:cubicBezTo>
                  <a:cubicBezTo>
                    <a:pt x="9" y="1278"/>
                    <a:pt x="1254" y="25"/>
                    <a:pt x="2799"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2"/>
            <p:cNvSpPr/>
            <p:nvPr/>
          </p:nvSpPr>
          <p:spPr>
            <a:xfrm>
              <a:off x="4811400" y="1346600"/>
              <a:ext cx="133900" cy="133900"/>
            </a:xfrm>
            <a:custGeom>
              <a:avLst/>
              <a:gdLst/>
              <a:ahLst/>
              <a:cxnLst/>
              <a:rect l="l" t="t" r="r" b="b"/>
              <a:pathLst>
                <a:path w="5356" h="5356" extrusionOk="0">
                  <a:moveTo>
                    <a:pt x="2298" y="5356"/>
                  </a:moveTo>
                  <a:cubicBezTo>
                    <a:pt x="4345" y="5356"/>
                    <a:pt x="5356" y="2883"/>
                    <a:pt x="3911" y="1446"/>
                  </a:cubicBezTo>
                  <a:cubicBezTo>
                    <a:pt x="2465" y="1"/>
                    <a:pt x="1" y="1020"/>
                    <a:pt x="1" y="3067"/>
                  </a:cubicBezTo>
                  <a:cubicBezTo>
                    <a:pt x="9" y="4328"/>
                    <a:pt x="1037" y="5356"/>
                    <a:pt x="2298" y="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p:nvPr/>
          </p:nvSpPr>
          <p:spPr>
            <a:xfrm>
              <a:off x="4845250" y="1391500"/>
              <a:ext cx="55375" cy="55375"/>
            </a:xfrm>
            <a:custGeom>
              <a:avLst/>
              <a:gdLst/>
              <a:ahLst/>
              <a:cxnLst/>
              <a:rect l="l" t="t" r="r" b="b"/>
              <a:pathLst>
                <a:path w="2215" h="2215" extrusionOk="0">
                  <a:moveTo>
                    <a:pt x="944" y="2215"/>
                  </a:moveTo>
                  <a:cubicBezTo>
                    <a:pt x="1788" y="2215"/>
                    <a:pt x="2214" y="1196"/>
                    <a:pt x="1621" y="602"/>
                  </a:cubicBezTo>
                  <a:cubicBezTo>
                    <a:pt x="1019" y="1"/>
                    <a:pt x="0" y="427"/>
                    <a:pt x="0" y="1271"/>
                  </a:cubicBezTo>
                  <a:cubicBezTo>
                    <a:pt x="0" y="1789"/>
                    <a:pt x="426" y="2215"/>
                    <a:pt x="944" y="2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4849850" y="1397575"/>
              <a:ext cx="44700" cy="44700"/>
            </a:xfrm>
            <a:custGeom>
              <a:avLst/>
              <a:gdLst/>
              <a:ahLst/>
              <a:cxnLst/>
              <a:rect l="l" t="t" r="r" b="b"/>
              <a:pathLst>
                <a:path w="1788" h="1788" extrusionOk="0">
                  <a:moveTo>
                    <a:pt x="760" y="1788"/>
                  </a:moveTo>
                  <a:cubicBezTo>
                    <a:pt x="1445" y="1788"/>
                    <a:pt x="1788" y="961"/>
                    <a:pt x="1303" y="485"/>
                  </a:cubicBezTo>
                  <a:cubicBezTo>
                    <a:pt x="819" y="0"/>
                    <a:pt x="0" y="343"/>
                    <a:pt x="0" y="1028"/>
                  </a:cubicBezTo>
                  <a:cubicBezTo>
                    <a:pt x="0" y="1445"/>
                    <a:pt x="343" y="1788"/>
                    <a:pt x="760" y="17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4844200" y="1308400"/>
              <a:ext cx="49525" cy="41775"/>
            </a:xfrm>
            <a:custGeom>
              <a:avLst/>
              <a:gdLst/>
              <a:ahLst/>
              <a:cxnLst/>
              <a:rect l="l" t="t" r="r" b="b"/>
              <a:pathLst>
                <a:path w="1981" h="1671" extrusionOk="0">
                  <a:moveTo>
                    <a:pt x="510" y="1612"/>
                  </a:moveTo>
                  <a:lnTo>
                    <a:pt x="1" y="368"/>
                  </a:lnTo>
                  <a:cubicBezTo>
                    <a:pt x="1" y="368"/>
                    <a:pt x="201" y="0"/>
                    <a:pt x="1020" y="42"/>
                  </a:cubicBezTo>
                  <a:cubicBezTo>
                    <a:pt x="1830" y="84"/>
                    <a:pt x="1980" y="343"/>
                    <a:pt x="1980" y="343"/>
                  </a:cubicBezTo>
                  <a:lnTo>
                    <a:pt x="1529" y="16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2"/>
            <p:cNvSpPr/>
            <p:nvPr/>
          </p:nvSpPr>
          <p:spPr>
            <a:xfrm>
              <a:off x="4851925" y="1310275"/>
              <a:ext cx="41600" cy="39900"/>
            </a:xfrm>
            <a:custGeom>
              <a:avLst/>
              <a:gdLst/>
              <a:ahLst/>
              <a:cxnLst/>
              <a:rect l="l" t="t" r="r" b="b"/>
              <a:pathLst>
                <a:path w="1664" h="1596" extrusionOk="0">
                  <a:moveTo>
                    <a:pt x="1663" y="284"/>
                  </a:moveTo>
                  <a:lnTo>
                    <a:pt x="1220" y="1596"/>
                  </a:lnTo>
                  <a:lnTo>
                    <a:pt x="452" y="1554"/>
                  </a:lnTo>
                  <a:lnTo>
                    <a:pt x="1" y="376"/>
                  </a:lnTo>
                  <a:cubicBezTo>
                    <a:pt x="1" y="376"/>
                    <a:pt x="243" y="0"/>
                    <a:pt x="895" y="42"/>
                  </a:cubicBezTo>
                  <a:cubicBezTo>
                    <a:pt x="1354" y="75"/>
                    <a:pt x="1571" y="201"/>
                    <a:pt x="1663"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4833125" y="1296475"/>
              <a:ext cx="72300" cy="23625"/>
            </a:xfrm>
            <a:custGeom>
              <a:avLst/>
              <a:gdLst/>
              <a:ahLst/>
              <a:cxnLst/>
              <a:rect l="l" t="t" r="r" b="b"/>
              <a:pathLst>
                <a:path w="2892" h="945" extrusionOk="0">
                  <a:moveTo>
                    <a:pt x="2891" y="201"/>
                  </a:moveTo>
                  <a:lnTo>
                    <a:pt x="1" y="1"/>
                  </a:lnTo>
                  <a:lnTo>
                    <a:pt x="1" y="744"/>
                  </a:lnTo>
                  <a:lnTo>
                    <a:pt x="2891" y="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6262500" y="429125"/>
              <a:ext cx="27400" cy="564550"/>
            </a:xfrm>
            <a:custGeom>
              <a:avLst/>
              <a:gdLst/>
              <a:ahLst/>
              <a:cxnLst/>
              <a:rect l="l" t="t" r="r" b="b"/>
              <a:pathLst>
                <a:path w="1096" h="22582" extrusionOk="0">
                  <a:moveTo>
                    <a:pt x="268" y="786"/>
                  </a:moveTo>
                  <a:cubicBezTo>
                    <a:pt x="268" y="59"/>
                    <a:pt x="820" y="1"/>
                    <a:pt x="828" y="786"/>
                  </a:cubicBezTo>
                  <a:lnTo>
                    <a:pt x="1095" y="22582"/>
                  </a:lnTo>
                  <a:cubicBezTo>
                    <a:pt x="911" y="22573"/>
                    <a:pt x="736" y="22565"/>
                    <a:pt x="552" y="22565"/>
                  </a:cubicBezTo>
                  <a:cubicBezTo>
                    <a:pt x="368" y="22565"/>
                    <a:pt x="185" y="22573"/>
                    <a:pt x="1" y="22582"/>
                  </a:cubicBezTo>
                  <a:close/>
                </a:path>
              </a:pathLst>
            </a:custGeom>
            <a:solidFill>
              <a:srgbClr val="7C7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6270225" y="429125"/>
              <a:ext cx="11950" cy="564550"/>
            </a:xfrm>
            <a:custGeom>
              <a:avLst/>
              <a:gdLst/>
              <a:ahLst/>
              <a:cxnLst/>
              <a:rect l="l" t="t" r="r" b="b"/>
              <a:pathLst>
                <a:path w="478" h="22582" extrusionOk="0">
                  <a:moveTo>
                    <a:pt x="118" y="786"/>
                  </a:moveTo>
                  <a:cubicBezTo>
                    <a:pt x="118" y="59"/>
                    <a:pt x="360" y="1"/>
                    <a:pt x="360" y="786"/>
                  </a:cubicBezTo>
                  <a:lnTo>
                    <a:pt x="477" y="22582"/>
                  </a:lnTo>
                  <a:cubicBezTo>
                    <a:pt x="402" y="22565"/>
                    <a:pt x="318" y="22565"/>
                    <a:pt x="243" y="22565"/>
                  </a:cubicBezTo>
                  <a:cubicBezTo>
                    <a:pt x="160" y="22565"/>
                    <a:pt x="84" y="22565"/>
                    <a:pt x="1" y="225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6720100" y="1410100"/>
              <a:ext cx="21525" cy="266925"/>
            </a:xfrm>
            <a:custGeom>
              <a:avLst/>
              <a:gdLst/>
              <a:ahLst/>
              <a:cxnLst/>
              <a:rect l="l" t="t" r="r" b="b"/>
              <a:pathLst>
                <a:path w="861" h="10677" extrusionOk="0">
                  <a:moveTo>
                    <a:pt x="1" y="0"/>
                  </a:moveTo>
                  <a:lnTo>
                    <a:pt x="1" y="10677"/>
                  </a:lnTo>
                  <a:lnTo>
                    <a:pt x="861" y="10677"/>
                  </a:lnTo>
                  <a:lnTo>
                    <a:pt x="8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6765000" y="1609975"/>
              <a:ext cx="46800" cy="119275"/>
            </a:xfrm>
            <a:custGeom>
              <a:avLst/>
              <a:gdLst/>
              <a:ahLst/>
              <a:cxnLst/>
              <a:rect l="l" t="t" r="r" b="b"/>
              <a:pathLst>
                <a:path w="1872" h="4771" extrusionOk="0">
                  <a:moveTo>
                    <a:pt x="636" y="0"/>
                  </a:moveTo>
                  <a:cubicBezTo>
                    <a:pt x="285" y="0"/>
                    <a:pt x="1" y="284"/>
                    <a:pt x="1" y="635"/>
                  </a:cubicBezTo>
                  <a:lnTo>
                    <a:pt x="1" y="4144"/>
                  </a:lnTo>
                  <a:cubicBezTo>
                    <a:pt x="1" y="4495"/>
                    <a:pt x="285" y="4770"/>
                    <a:pt x="636" y="4770"/>
                  </a:cubicBezTo>
                  <a:lnTo>
                    <a:pt x="1245" y="4770"/>
                  </a:lnTo>
                  <a:cubicBezTo>
                    <a:pt x="1596" y="4770"/>
                    <a:pt x="1872" y="4495"/>
                    <a:pt x="1872" y="4144"/>
                  </a:cubicBezTo>
                  <a:lnTo>
                    <a:pt x="1872" y="635"/>
                  </a:lnTo>
                  <a:cubicBezTo>
                    <a:pt x="1872"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6649925" y="1609975"/>
              <a:ext cx="46800" cy="119275"/>
            </a:xfrm>
            <a:custGeom>
              <a:avLst/>
              <a:gdLst/>
              <a:ahLst/>
              <a:cxnLst/>
              <a:rect l="l" t="t" r="r" b="b"/>
              <a:pathLst>
                <a:path w="1872" h="4771" extrusionOk="0">
                  <a:moveTo>
                    <a:pt x="635" y="0"/>
                  </a:moveTo>
                  <a:cubicBezTo>
                    <a:pt x="276" y="0"/>
                    <a:pt x="1" y="284"/>
                    <a:pt x="1" y="635"/>
                  </a:cubicBezTo>
                  <a:lnTo>
                    <a:pt x="1" y="4144"/>
                  </a:lnTo>
                  <a:cubicBezTo>
                    <a:pt x="1" y="4495"/>
                    <a:pt x="276" y="4770"/>
                    <a:pt x="635" y="4770"/>
                  </a:cubicBezTo>
                  <a:lnTo>
                    <a:pt x="1237" y="4770"/>
                  </a:lnTo>
                  <a:cubicBezTo>
                    <a:pt x="1588" y="4770"/>
                    <a:pt x="1872" y="4495"/>
                    <a:pt x="1872" y="4144"/>
                  </a:cubicBezTo>
                  <a:lnTo>
                    <a:pt x="1872" y="635"/>
                  </a:lnTo>
                  <a:cubicBezTo>
                    <a:pt x="1872" y="284"/>
                    <a:pt x="1588"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6748925" y="1649450"/>
              <a:ext cx="16100" cy="40525"/>
            </a:xfrm>
            <a:custGeom>
              <a:avLst/>
              <a:gdLst/>
              <a:ahLst/>
              <a:cxnLst/>
              <a:rect l="l" t="t" r="r" b="b"/>
              <a:pathLst>
                <a:path w="644" h="1621" extrusionOk="0">
                  <a:moveTo>
                    <a:pt x="218" y="0"/>
                  </a:moveTo>
                  <a:cubicBezTo>
                    <a:pt x="101" y="0"/>
                    <a:pt x="0" y="92"/>
                    <a:pt x="0" y="209"/>
                  </a:cubicBezTo>
                  <a:lnTo>
                    <a:pt x="0" y="1404"/>
                  </a:lnTo>
                  <a:cubicBezTo>
                    <a:pt x="0" y="1529"/>
                    <a:pt x="101" y="1621"/>
                    <a:pt x="218" y="1621"/>
                  </a:cubicBezTo>
                  <a:lnTo>
                    <a:pt x="426" y="1621"/>
                  </a:lnTo>
                  <a:cubicBezTo>
                    <a:pt x="543" y="1621"/>
                    <a:pt x="644" y="1529"/>
                    <a:pt x="644" y="1404"/>
                  </a:cubicBezTo>
                  <a:lnTo>
                    <a:pt x="644" y="209"/>
                  </a:lnTo>
                  <a:cubicBezTo>
                    <a:pt x="644" y="92"/>
                    <a:pt x="543" y="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6696700" y="1649450"/>
              <a:ext cx="16125" cy="40525"/>
            </a:xfrm>
            <a:custGeom>
              <a:avLst/>
              <a:gdLst/>
              <a:ahLst/>
              <a:cxnLst/>
              <a:rect l="l" t="t" r="r" b="b"/>
              <a:pathLst>
                <a:path w="645" h="1621" extrusionOk="0">
                  <a:moveTo>
                    <a:pt x="218" y="0"/>
                  </a:moveTo>
                  <a:cubicBezTo>
                    <a:pt x="101" y="0"/>
                    <a:pt x="1" y="92"/>
                    <a:pt x="1" y="209"/>
                  </a:cubicBezTo>
                  <a:lnTo>
                    <a:pt x="1" y="1404"/>
                  </a:lnTo>
                  <a:cubicBezTo>
                    <a:pt x="1" y="1529"/>
                    <a:pt x="101" y="1621"/>
                    <a:pt x="218" y="1621"/>
                  </a:cubicBezTo>
                  <a:lnTo>
                    <a:pt x="427" y="1621"/>
                  </a:lnTo>
                  <a:cubicBezTo>
                    <a:pt x="544" y="1621"/>
                    <a:pt x="644" y="1529"/>
                    <a:pt x="644" y="1404"/>
                  </a:cubicBezTo>
                  <a:lnTo>
                    <a:pt x="644" y="209"/>
                  </a:lnTo>
                  <a:cubicBezTo>
                    <a:pt x="644" y="92"/>
                    <a:pt x="544"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6704650" y="1662400"/>
              <a:ext cx="52450" cy="14425"/>
            </a:xfrm>
            <a:custGeom>
              <a:avLst/>
              <a:gdLst/>
              <a:ahLst/>
              <a:cxnLst/>
              <a:rect l="l" t="t" r="r" b="b"/>
              <a:pathLst>
                <a:path w="2098" h="577" extrusionOk="0">
                  <a:moveTo>
                    <a:pt x="0" y="0"/>
                  </a:moveTo>
                  <a:lnTo>
                    <a:pt x="0" y="576"/>
                  </a:lnTo>
                  <a:lnTo>
                    <a:pt x="2097" y="576"/>
                  </a:ln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6720100" y="1410100"/>
              <a:ext cx="44300" cy="266925"/>
            </a:xfrm>
            <a:custGeom>
              <a:avLst/>
              <a:gdLst/>
              <a:ahLst/>
              <a:cxnLst/>
              <a:rect l="l" t="t" r="r" b="b"/>
              <a:pathLst>
                <a:path w="1772" h="10677" extrusionOk="0">
                  <a:moveTo>
                    <a:pt x="1772" y="0"/>
                  </a:moveTo>
                  <a:lnTo>
                    <a:pt x="1" y="0"/>
                  </a:lnTo>
                  <a:lnTo>
                    <a:pt x="1" y="10677"/>
                  </a:lnTo>
                  <a:lnTo>
                    <a:pt x="1772" y="64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6268575" y="1525800"/>
              <a:ext cx="12550" cy="155400"/>
            </a:xfrm>
            <a:custGeom>
              <a:avLst/>
              <a:gdLst/>
              <a:ahLst/>
              <a:cxnLst/>
              <a:rect l="l" t="t" r="r" b="b"/>
              <a:pathLst>
                <a:path w="502" h="6216" extrusionOk="0">
                  <a:moveTo>
                    <a:pt x="0" y="1"/>
                  </a:moveTo>
                  <a:lnTo>
                    <a:pt x="0" y="6216"/>
                  </a:lnTo>
                  <a:lnTo>
                    <a:pt x="501" y="6216"/>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6294675" y="1642125"/>
              <a:ext cx="27375" cy="69575"/>
            </a:xfrm>
            <a:custGeom>
              <a:avLst/>
              <a:gdLst/>
              <a:ahLst/>
              <a:cxnLst/>
              <a:rect l="l" t="t" r="r" b="b"/>
              <a:pathLst>
                <a:path w="1095" h="2783" extrusionOk="0">
                  <a:moveTo>
                    <a:pt x="368" y="1"/>
                  </a:moveTo>
                  <a:cubicBezTo>
                    <a:pt x="159" y="1"/>
                    <a:pt x="0" y="168"/>
                    <a:pt x="0" y="377"/>
                  </a:cubicBezTo>
                  <a:lnTo>
                    <a:pt x="0" y="2415"/>
                  </a:lnTo>
                  <a:cubicBezTo>
                    <a:pt x="0" y="2616"/>
                    <a:pt x="159" y="2783"/>
                    <a:pt x="368" y="2783"/>
                  </a:cubicBezTo>
                  <a:lnTo>
                    <a:pt x="719" y="2783"/>
                  </a:lnTo>
                  <a:cubicBezTo>
                    <a:pt x="928" y="2783"/>
                    <a:pt x="1095" y="2616"/>
                    <a:pt x="1095" y="2415"/>
                  </a:cubicBezTo>
                  <a:lnTo>
                    <a:pt x="1095" y="377"/>
                  </a:lnTo>
                  <a:cubicBezTo>
                    <a:pt x="1095" y="168"/>
                    <a:pt x="928"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6227625" y="1642125"/>
              <a:ext cx="27175" cy="69575"/>
            </a:xfrm>
            <a:custGeom>
              <a:avLst/>
              <a:gdLst/>
              <a:ahLst/>
              <a:cxnLst/>
              <a:rect l="l" t="t" r="r" b="b"/>
              <a:pathLst>
                <a:path w="1087" h="2783" extrusionOk="0">
                  <a:moveTo>
                    <a:pt x="368" y="1"/>
                  </a:moveTo>
                  <a:cubicBezTo>
                    <a:pt x="159" y="1"/>
                    <a:pt x="1" y="168"/>
                    <a:pt x="1" y="377"/>
                  </a:cubicBezTo>
                  <a:lnTo>
                    <a:pt x="1" y="2415"/>
                  </a:lnTo>
                  <a:cubicBezTo>
                    <a:pt x="1" y="2616"/>
                    <a:pt x="159" y="2783"/>
                    <a:pt x="368" y="2783"/>
                  </a:cubicBezTo>
                  <a:lnTo>
                    <a:pt x="719" y="2783"/>
                  </a:lnTo>
                  <a:cubicBezTo>
                    <a:pt x="928" y="2783"/>
                    <a:pt x="1087" y="2616"/>
                    <a:pt x="1087" y="2415"/>
                  </a:cubicBezTo>
                  <a:lnTo>
                    <a:pt x="1087" y="377"/>
                  </a:lnTo>
                  <a:cubicBezTo>
                    <a:pt x="1087" y="168"/>
                    <a:pt x="928"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6285275" y="1665100"/>
              <a:ext cx="9425" cy="23625"/>
            </a:xfrm>
            <a:custGeom>
              <a:avLst/>
              <a:gdLst/>
              <a:ahLst/>
              <a:cxnLst/>
              <a:rect l="l" t="t" r="r" b="b"/>
              <a:pathLst>
                <a:path w="377" h="945" extrusionOk="0">
                  <a:moveTo>
                    <a:pt x="126" y="1"/>
                  </a:moveTo>
                  <a:cubicBezTo>
                    <a:pt x="59" y="1"/>
                    <a:pt x="0" y="59"/>
                    <a:pt x="0" y="126"/>
                  </a:cubicBezTo>
                  <a:lnTo>
                    <a:pt x="0" y="819"/>
                  </a:lnTo>
                  <a:cubicBezTo>
                    <a:pt x="0" y="895"/>
                    <a:pt x="59" y="945"/>
                    <a:pt x="126" y="945"/>
                  </a:cubicBezTo>
                  <a:lnTo>
                    <a:pt x="251" y="945"/>
                  </a:lnTo>
                  <a:cubicBezTo>
                    <a:pt x="318" y="945"/>
                    <a:pt x="376" y="895"/>
                    <a:pt x="376" y="819"/>
                  </a:cubicBezTo>
                  <a:lnTo>
                    <a:pt x="376" y="126"/>
                  </a:lnTo>
                  <a:cubicBezTo>
                    <a:pt x="376" y="59"/>
                    <a:pt x="318"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6255000" y="1665100"/>
              <a:ext cx="9200" cy="23625"/>
            </a:xfrm>
            <a:custGeom>
              <a:avLst/>
              <a:gdLst/>
              <a:ahLst/>
              <a:cxnLst/>
              <a:rect l="l" t="t" r="r" b="b"/>
              <a:pathLst>
                <a:path w="368" h="945" extrusionOk="0">
                  <a:moveTo>
                    <a:pt x="125" y="1"/>
                  </a:moveTo>
                  <a:cubicBezTo>
                    <a:pt x="50" y="1"/>
                    <a:pt x="0" y="59"/>
                    <a:pt x="0" y="126"/>
                  </a:cubicBezTo>
                  <a:lnTo>
                    <a:pt x="0" y="819"/>
                  </a:lnTo>
                  <a:cubicBezTo>
                    <a:pt x="0" y="895"/>
                    <a:pt x="50" y="945"/>
                    <a:pt x="125" y="945"/>
                  </a:cubicBezTo>
                  <a:lnTo>
                    <a:pt x="242" y="945"/>
                  </a:lnTo>
                  <a:cubicBezTo>
                    <a:pt x="309" y="945"/>
                    <a:pt x="368" y="895"/>
                    <a:pt x="368" y="819"/>
                  </a:cubicBezTo>
                  <a:lnTo>
                    <a:pt x="368" y="126"/>
                  </a:lnTo>
                  <a:cubicBezTo>
                    <a:pt x="368" y="59"/>
                    <a:pt x="309"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6259575" y="1672625"/>
              <a:ext cx="30525" cy="8575"/>
            </a:xfrm>
            <a:custGeom>
              <a:avLst/>
              <a:gdLst/>
              <a:ahLst/>
              <a:cxnLst/>
              <a:rect l="l" t="t" r="r" b="b"/>
              <a:pathLst>
                <a:path w="1221" h="343" extrusionOk="0">
                  <a:moveTo>
                    <a:pt x="1" y="0"/>
                  </a:moveTo>
                  <a:lnTo>
                    <a:pt x="1" y="343"/>
                  </a:lnTo>
                  <a:lnTo>
                    <a:pt x="1221" y="343"/>
                  </a:lnTo>
                  <a:lnTo>
                    <a:pt x="1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510825" y="1146125"/>
              <a:ext cx="486875" cy="84400"/>
            </a:xfrm>
            <a:custGeom>
              <a:avLst/>
              <a:gdLst/>
              <a:ahLst/>
              <a:cxnLst/>
              <a:rect l="l" t="t" r="r" b="b"/>
              <a:pathLst>
                <a:path w="19475" h="3376" extrusionOk="0">
                  <a:moveTo>
                    <a:pt x="17436" y="1612"/>
                  </a:moveTo>
                  <a:lnTo>
                    <a:pt x="285" y="3375"/>
                  </a:lnTo>
                  <a:cubicBezTo>
                    <a:pt x="226" y="2807"/>
                    <a:pt x="134" y="2239"/>
                    <a:pt x="1" y="1688"/>
                  </a:cubicBezTo>
                  <a:lnTo>
                    <a:pt x="17093" y="201"/>
                  </a:lnTo>
                  <a:cubicBezTo>
                    <a:pt x="19474" y="0"/>
                    <a:pt x="19223" y="1429"/>
                    <a:pt x="17436" y="16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6512700" y="1155725"/>
              <a:ext cx="455125" cy="55775"/>
            </a:xfrm>
            <a:custGeom>
              <a:avLst/>
              <a:gdLst/>
              <a:ahLst/>
              <a:cxnLst/>
              <a:rect l="l" t="t" r="r" b="b"/>
              <a:pathLst>
                <a:path w="18205" h="2231" extrusionOk="0">
                  <a:moveTo>
                    <a:pt x="17110" y="527"/>
                  </a:moveTo>
                  <a:lnTo>
                    <a:pt x="143" y="2231"/>
                  </a:lnTo>
                  <a:cubicBezTo>
                    <a:pt x="110" y="2022"/>
                    <a:pt x="59" y="1813"/>
                    <a:pt x="1" y="1604"/>
                  </a:cubicBezTo>
                  <a:lnTo>
                    <a:pt x="17077" y="101"/>
                  </a:lnTo>
                  <a:cubicBezTo>
                    <a:pt x="18204" y="0"/>
                    <a:pt x="18204" y="418"/>
                    <a:pt x="17110"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6459875" y="1236750"/>
              <a:ext cx="1891575" cy="207000"/>
            </a:xfrm>
            <a:custGeom>
              <a:avLst/>
              <a:gdLst/>
              <a:ahLst/>
              <a:cxnLst/>
              <a:rect l="l" t="t" r="r" b="b"/>
              <a:pathLst>
                <a:path w="75663" h="8280" extrusionOk="0">
                  <a:moveTo>
                    <a:pt x="72965" y="2064"/>
                  </a:moveTo>
                  <a:lnTo>
                    <a:pt x="84" y="8279"/>
                  </a:lnTo>
                  <a:cubicBezTo>
                    <a:pt x="17" y="7519"/>
                    <a:pt x="176" y="5447"/>
                    <a:pt x="0" y="4729"/>
                  </a:cubicBezTo>
                  <a:lnTo>
                    <a:pt x="72513" y="193"/>
                  </a:lnTo>
                  <a:cubicBezTo>
                    <a:pt x="75663" y="1"/>
                    <a:pt x="75329" y="1864"/>
                    <a:pt x="72965" y="2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6461325" y="1250750"/>
              <a:ext cx="1814325" cy="168975"/>
            </a:xfrm>
            <a:custGeom>
              <a:avLst/>
              <a:gdLst/>
              <a:ahLst/>
              <a:cxnLst/>
              <a:rect l="l" t="t" r="r" b="b"/>
              <a:pathLst>
                <a:path w="72573" h="6759" extrusionOk="0">
                  <a:moveTo>
                    <a:pt x="9" y="6759"/>
                  </a:moveTo>
                  <a:cubicBezTo>
                    <a:pt x="26" y="6040"/>
                    <a:pt x="51" y="5171"/>
                    <a:pt x="1" y="4587"/>
                  </a:cubicBezTo>
                  <a:lnTo>
                    <a:pt x="70935" y="109"/>
                  </a:lnTo>
                  <a:cubicBezTo>
                    <a:pt x="72572" y="0"/>
                    <a:pt x="72397" y="978"/>
                    <a:pt x="71169" y="1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6926650" y="1352675"/>
              <a:ext cx="96300" cy="47625"/>
            </a:xfrm>
            <a:custGeom>
              <a:avLst/>
              <a:gdLst/>
              <a:ahLst/>
              <a:cxnLst/>
              <a:rect l="l" t="t" r="r" b="b"/>
              <a:pathLst>
                <a:path w="3852" h="1905" extrusionOk="0">
                  <a:moveTo>
                    <a:pt x="1" y="176"/>
                  </a:moveTo>
                  <a:lnTo>
                    <a:pt x="3852" y="0"/>
                  </a:lnTo>
                  <a:lnTo>
                    <a:pt x="3852" y="1729"/>
                  </a:lnTo>
                  <a:lnTo>
                    <a:pt x="1" y="19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6453200" y="1262450"/>
              <a:ext cx="1877375" cy="183375"/>
            </a:xfrm>
            <a:custGeom>
              <a:avLst/>
              <a:gdLst/>
              <a:ahLst/>
              <a:cxnLst/>
              <a:rect l="l" t="t" r="r" b="b"/>
              <a:pathLst>
                <a:path w="75095" h="7335" extrusionOk="0">
                  <a:moveTo>
                    <a:pt x="73232" y="1036"/>
                  </a:moveTo>
                  <a:lnTo>
                    <a:pt x="100" y="7335"/>
                  </a:lnTo>
                  <a:cubicBezTo>
                    <a:pt x="100" y="7101"/>
                    <a:pt x="351" y="6784"/>
                    <a:pt x="334" y="6583"/>
                  </a:cubicBezTo>
                  <a:cubicBezTo>
                    <a:pt x="167" y="6190"/>
                    <a:pt x="0" y="6500"/>
                    <a:pt x="0" y="6316"/>
                  </a:cubicBezTo>
                  <a:lnTo>
                    <a:pt x="73006" y="510"/>
                  </a:lnTo>
                  <a:cubicBezTo>
                    <a:pt x="74025" y="426"/>
                    <a:pt x="74794" y="259"/>
                    <a:pt x="75095" y="0"/>
                  </a:cubicBezTo>
                  <a:cubicBezTo>
                    <a:pt x="74911" y="760"/>
                    <a:pt x="73958" y="978"/>
                    <a:pt x="73232" y="10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2"/>
            <p:cNvSpPr/>
            <p:nvPr/>
          </p:nvSpPr>
          <p:spPr>
            <a:xfrm>
              <a:off x="6033400" y="993225"/>
              <a:ext cx="485600" cy="525700"/>
            </a:xfrm>
            <a:custGeom>
              <a:avLst/>
              <a:gdLst/>
              <a:ahLst/>
              <a:cxnLst/>
              <a:rect l="l" t="t" r="r" b="b"/>
              <a:pathLst>
                <a:path w="19424" h="21028" extrusionOk="0">
                  <a:moveTo>
                    <a:pt x="9716" y="1"/>
                  </a:moveTo>
                  <a:cubicBezTo>
                    <a:pt x="4353" y="1"/>
                    <a:pt x="0" y="4704"/>
                    <a:pt x="0" y="10510"/>
                  </a:cubicBezTo>
                  <a:cubicBezTo>
                    <a:pt x="0" y="16316"/>
                    <a:pt x="4353" y="21028"/>
                    <a:pt x="9716" y="21028"/>
                  </a:cubicBezTo>
                  <a:cubicBezTo>
                    <a:pt x="15079" y="21028"/>
                    <a:pt x="19424" y="16316"/>
                    <a:pt x="19424" y="10510"/>
                  </a:cubicBezTo>
                  <a:cubicBezTo>
                    <a:pt x="19424" y="4704"/>
                    <a:pt x="15079" y="1"/>
                    <a:pt x="9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6058050" y="1336175"/>
              <a:ext cx="436525" cy="182750"/>
            </a:xfrm>
            <a:custGeom>
              <a:avLst/>
              <a:gdLst/>
              <a:ahLst/>
              <a:cxnLst/>
              <a:rect l="l" t="t" r="r" b="b"/>
              <a:pathLst>
                <a:path w="17461" h="7310" extrusionOk="0">
                  <a:moveTo>
                    <a:pt x="17460" y="1412"/>
                  </a:moveTo>
                  <a:cubicBezTo>
                    <a:pt x="15881" y="4904"/>
                    <a:pt x="12565" y="7310"/>
                    <a:pt x="8730" y="7310"/>
                  </a:cubicBezTo>
                  <a:cubicBezTo>
                    <a:pt x="4896" y="7310"/>
                    <a:pt x="1579" y="4904"/>
                    <a:pt x="0" y="1412"/>
                  </a:cubicBezTo>
                  <a:cubicBezTo>
                    <a:pt x="5731" y="0"/>
                    <a:pt x="11721" y="0"/>
                    <a:pt x="17460" y="14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6071200" y="1343900"/>
              <a:ext cx="409175" cy="160425"/>
            </a:xfrm>
            <a:custGeom>
              <a:avLst/>
              <a:gdLst/>
              <a:ahLst/>
              <a:cxnLst/>
              <a:rect l="l" t="t" r="r" b="b"/>
              <a:pathLst>
                <a:path w="16367" h="6417" extrusionOk="0">
                  <a:moveTo>
                    <a:pt x="10669" y="109"/>
                  </a:moveTo>
                  <a:cubicBezTo>
                    <a:pt x="11521" y="167"/>
                    <a:pt x="12607" y="259"/>
                    <a:pt x="13584" y="385"/>
                  </a:cubicBezTo>
                  <a:cubicBezTo>
                    <a:pt x="14044" y="451"/>
                    <a:pt x="14503" y="527"/>
                    <a:pt x="14954" y="610"/>
                  </a:cubicBezTo>
                  <a:cubicBezTo>
                    <a:pt x="15815" y="794"/>
                    <a:pt x="16366" y="1028"/>
                    <a:pt x="16207" y="1345"/>
                  </a:cubicBezTo>
                  <a:cubicBezTo>
                    <a:pt x="14620" y="4361"/>
                    <a:pt x="11638" y="6416"/>
                    <a:pt x="8204" y="6416"/>
                  </a:cubicBezTo>
                  <a:cubicBezTo>
                    <a:pt x="4604" y="6416"/>
                    <a:pt x="1513" y="4169"/>
                    <a:pt x="1" y="911"/>
                  </a:cubicBezTo>
                  <a:cubicBezTo>
                    <a:pt x="2699" y="301"/>
                    <a:pt x="5447" y="0"/>
                    <a:pt x="8204" y="9"/>
                  </a:cubicBezTo>
                  <a:cubicBezTo>
                    <a:pt x="8964" y="9"/>
                    <a:pt x="9716" y="25"/>
                    <a:pt x="10451" y="67"/>
                  </a:cubicBezTo>
                  <a:cubicBezTo>
                    <a:pt x="10518" y="92"/>
                    <a:pt x="10593" y="100"/>
                    <a:pt x="10669" y="1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2"/>
            <p:cNvSpPr/>
            <p:nvPr/>
          </p:nvSpPr>
          <p:spPr>
            <a:xfrm>
              <a:off x="6167275" y="1122925"/>
              <a:ext cx="104250" cy="64150"/>
            </a:xfrm>
            <a:custGeom>
              <a:avLst/>
              <a:gdLst/>
              <a:ahLst/>
              <a:cxnLst/>
              <a:rect l="l" t="t" r="r" b="b"/>
              <a:pathLst>
                <a:path w="4170" h="2566" extrusionOk="0">
                  <a:moveTo>
                    <a:pt x="259" y="2474"/>
                  </a:moveTo>
                  <a:cubicBezTo>
                    <a:pt x="1437" y="2423"/>
                    <a:pt x="2715" y="2524"/>
                    <a:pt x="3910" y="2557"/>
                  </a:cubicBezTo>
                  <a:cubicBezTo>
                    <a:pt x="4069" y="2565"/>
                    <a:pt x="4152" y="2490"/>
                    <a:pt x="4152" y="2281"/>
                  </a:cubicBezTo>
                  <a:lnTo>
                    <a:pt x="4152" y="352"/>
                  </a:lnTo>
                  <a:cubicBezTo>
                    <a:pt x="4152" y="193"/>
                    <a:pt x="4169" y="68"/>
                    <a:pt x="3877" y="68"/>
                  </a:cubicBezTo>
                  <a:cubicBezTo>
                    <a:pt x="3041" y="59"/>
                    <a:pt x="2064" y="51"/>
                    <a:pt x="1011" y="9"/>
                  </a:cubicBezTo>
                  <a:cubicBezTo>
                    <a:pt x="786" y="1"/>
                    <a:pt x="736" y="42"/>
                    <a:pt x="669" y="235"/>
                  </a:cubicBezTo>
                  <a:lnTo>
                    <a:pt x="76" y="2281"/>
                  </a:lnTo>
                  <a:cubicBezTo>
                    <a:pt x="0" y="2415"/>
                    <a:pt x="84" y="2474"/>
                    <a:pt x="259" y="24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2"/>
            <p:cNvSpPr/>
            <p:nvPr/>
          </p:nvSpPr>
          <p:spPr>
            <a:xfrm>
              <a:off x="6108575" y="1122100"/>
              <a:ext cx="66250" cy="76875"/>
            </a:xfrm>
            <a:custGeom>
              <a:avLst/>
              <a:gdLst/>
              <a:ahLst/>
              <a:cxnLst/>
              <a:rect l="l" t="t" r="r" b="b"/>
              <a:pathLst>
                <a:path w="2650" h="3075" extrusionOk="0">
                  <a:moveTo>
                    <a:pt x="185" y="3041"/>
                  </a:moveTo>
                  <a:cubicBezTo>
                    <a:pt x="619" y="2899"/>
                    <a:pt x="1129" y="2740"/>
                    <a:pt x="1705" y="2598"/>
                  </a:cubicBezTo>
                  <a:cubicBezTo>
                    <a:pt x="1830" y="2573"/>
                    <a:pt x="1931" y="2481"/>
                    <a:pt x="1964" y="2356"/>
                  </a:cubicBezTo>
                  <a:lnTo>
                    <a:pt x="2599" y="176"/>
                  </a:lnTo>
                  <a:cubicBezTo>
                    <a:pt x="2649" y="17"/>
                    <a:pt x="2490" y="17"/>
                    <a:pt x="2415" y="9"/>
                  </a:cubicBezTo>
                  <a:cubicBezTo>
                    <a:pt x="2290" y="0"/>
                    <a:pt x="2156" y="0"/>
                    <a:pt x="2031" y="0"/>
                  </a:cubicBezTo>
                  <a:cubicBezTo>
                    <a:pt x="1914" y="0"/>
                    <a:pt x="1814" y="59"/>
                    <a:pt x="1739" y="151"/>
                  </a:cubicBezTo>
                  <a:lnTo>
                    <a:pt x="93" y="2891"/>
                  </a:lnTo>
                  <a:cubicBezTo>
                    <a:pt x="1" y="3033"/>
                    <a:pt x="84" y="3075"/>
                    <a:pt x="185" y="30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2"/>
            <p:cNvSpPr/>
            <p:nvPr/>
          </p:nvSpPr>
          <p:spPr>
            <a:xfrm>
              <a:off x="6074950" y="1122300"/>
              <a:ext cx="72100" cy="87950"/>
            </a:xfrm>
            <a:custGeom>
              <a:avLst/>
              <a:gdLst/>
              <a:ahLst/>
              <a:cxnLst/>
              <a:rect l="l" t="t" r="r" b="b"/>
              <a:pathLst>
                <a:path w="2884" h="3518" extrusionOk="0">
                  <a:moveTo>
                    <a:pt x="2014" y="427"/>
                  </a:moveTo>
                  <a:lnTo>
                    <a:pt x="293" y="2975"/>
                  </a:lnTo>
                  <a:cubicBezTo>
                    <a:pt x="1" y="3401"/>
                    <a:pt x="126" y="3518"/>
                    <a:pt x="744" y="3309"/>
                  </a:cubicBezTo>
                  <a:cubicBezTo>
                    <a:pt x="870" y="3267"/>
                    <a:pt x="978" y="3184"/>
                    <a:pt x="1054" y="3067"/>
                  </a:cubicBezTo>
                  <a:lnTo>
                    <a:pt x="2808" y="151"/>
                  </a:lnTo>
                  <a:cubicBezTo>
                    <a:pt x="2850" y="93"/>
                    <a:pt x="2883" y="1"/>
                    <a:pt x="2749" y="34"/>
                  </a:cubicBezTo>
                  <a:cubicBezTo>
                    <a:pt x="2440" y="93"/>
                    <a:pt x="2181" y="193"/>
                    <a:pt x="2014" y="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2"/>
            <p:cNvSpPr/>
            <p:nvPr/>
          </p:nvSpPr>
          <p:spPr>
            <a:xfrm>
              <a:off x="6281100" y="1122925"/>
              <a:ext cx="104025" cy="64150"/>
            </a:xfrm>
            <a:custGeom>
              <a:avLst/>
              <a:gdLst/>
              <a:ahLst/>
              <a:cxnLst/>
              <a:rect l="l" t="t" r="r" b="b"/>
              <a:pathLst>
                <a:path w="4161" h="2566" extrusionOk="0">
                  <a:moveTo>
                    <a:pt x="3910" y="2474"/>
                  </a:moveTo>
                  <a:cubicBezTo>
                    <a:pt x="2724" y="2423"/>
                    <a:pt x="1454" y="2524"/>
                    <a:pt x="251" y="2557"/>
                  </a:cubicBezTo>
                  <a:cubicBezTo>
                    <a:pt x="101" y="2565"/>
                    <a:pt x="9" y="2490"/>
                    <a:pt x="9" y="2281"/>
                  </a:cubicBezTo>
                  <a:lnTo>
                    <a:pt x="9" y="352"/>
                  </a:lnTo>
                  <a:cubicBezTo>
                    <a:pt x="9" y="193"/>
                    <a:pt x="0" y="68"/>
                    <a:pt x="293" y="68"/>
                  </a:cubicBezTo>
                  <a:cubicBezTo>
                    <a:pt x="1128" y="59"/>
                    <a:pt x="2106" y="51"/>
                    <a:pt x="3158" y="9"/>
                  </a:cubicBezTo>
                  <a:cubicBezTo>
                    <a:pt x="3375" y="1"/>
                    <a:pt x="3434" y="42"/>
                    <a:pt x="3492" y="235"/>
                  </a:cubicBezTo>
                  <a:lnTo>
                    <a:pt x="4094" y="2281"/>
                  </a:lnTo>
                  <a:cubicBezTo>
                    <a:pt x="4161" y="2415"/>
                    <a:pt x="4085" y="2474"/>
                    <a:pt x="3910" y="24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2"/>
            <p:cNvSpPr/>
            <p:nvPr/>
          </p:nvSpPr>
          <p:spPr>
            <a:xfrm>
              <a:off x="6377800" y="1122100"/>
              <a:ext cx="66225" cy="76875"/>
            </a:xfrm>
            <a:custGeom>
              <a:avLst/>
              <a:gdLst/>
              <a:ahLst/>
              <a:cxnLst/>
              <a:rect l="l" t="t" r="r" b="b"/>
              <a:pathLst>
                <a:path w="2649" h="3075" extrusionOk="0">
                  <a:moveTo>
                    <a:pt x="2456" y="3041"/>
                  </a:moveTo>
                  <a:cubicBezTo>
                    <a:pt x="2022" y="2899"/>
                    <a:pt x="1521" y="2740"/>
                    <a:pt x="936" y="2598"/>
                  </a:cubicBezTo>
                  <a:cubicBezTo>
                    <a:pt x="811" y="2573"/>
                    <a:pt x="710" y="2473"/>
                    <a:pt x="677" y="2356"/>
                  </a:cubicBezTo>
                  <a:lnTo>
                    <a:pt x="42" y="176"/>
                  </a:lnTo>
                  <a:cubicBezTo>
                    <a:pt x="0" y="17"/>
                    <a:pt x="151" y="17"/>
                    <a:pt x="226" y="9"/>
                  </a:cubicBezTo>
                  <a:cubicBezTo>
                    <a:pt x="351" y="0"/>
                    <a:pt x="485" y="0"/>
                    <a:pt x="610" y="0"/>
                  </a:cubicBezTo>
                  <a:cubicBezTo>
                    <a:pt x="727" y="0"/>
                    <a:pt x="836" y="59"/>
                    <a:pt x="902" y="151"/>
                  </a:cubicBezTo>
                  <a:lnTo>
                    <a:pt x="2557" y="2891"/>
                  </a:lnTo>
                  <a:cubicBezTo>
                    <a:pt x="2648" y="3033"/>
                    <a:pt x="2573" y="3075"/>
                    <a:pt x="2456" y="30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2"/>
            <p:cNvSpPr/>
            <p:nvPr/>
          </p:nvSpPr>
          <p:spPr>
            <a:xfrm>
              <a:off x="6405575" y="1122300"/>
              <a:ext cx="71875" cy="87950"/>
            </a:xfrm>
            <a:custGeom>
              <a:avLst/>
              <a:gdLst/>
              <a:ahLst/>
              <a:cxnLst/>
              <a:rect l="l" t="t" r="r" b="b"/>
              <a:pathLst>
                <a:path w="2875" h="3518" extrusionOk="0">
                  <a:moveTo>
                    <a:pt x="869" y="427"/>
                  </a:moveTo>
                  <a:lnTo>
                    <a:pt x="2590" y="2975"/>
                  </a:lnTo>
                  <a:cubicBezTo>
                    <a:pt x="2874" y="3401"/>
                    <a:pt x="2757" y="3518"/>
                    <a:pt x="2131" y="3309"/>
                  </a:cubicBezTo>
                  <a:cubicBezTo>
                    <a:pt x="2005" y="3267"/>
                    <a:pt x="1897" y="3184"/>
                    <a:pt x="1830" y="3067"/>
                  </a:cubicBezTo>
                  <a:lnTo>
                    <a:pt x="76" y="151"/>
                  </a:lnTo>
                  <a:cubicBezTo>
                    <a:pt x="25" y="93"/>
                    <a:pt x="0" y="1"/>
                    <a:pt x="134" y="34"/>
                  </a:cubicBezTo>
                  <a:cubicBezTo>
                    <a:pt x="443" y="93"/>
                    <a:pt x="694" y="193"/>
                    <a:pt x="869" y="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2"/>
            <p:cNvSpPr/>
            <p:nvPr/>
          </p:nvSpPr>
          <p:spPr>
            <a:xfrm>
              <a:off x="5554700" y="1146125"/>
              <a:ext cx="486875" cy="84175"/>
            </a:xfrm>
            <a:custGeom>
              <a:avLst/>
              <a:gdLst/>
              <a:ahLst/>
              <a:cxnLst/>
              <a:rect l="l" t="t" r="r" b="b"/>
              <a:pathLst>
                <a:path w="19475" h="3367" extrusionOk="0">
                  <a:moveTo>
                    <a:pt x="2039" y="1612"/>
                  </a:moveTo>
                  <a:lnTo>
                    <a:pt x="19199" y="3367"/>
                  </a:lnTo>
                  <a:cubicBezTo>
                    <a:pt x="19249" y="2799"/>
                    <a:pt x="19341" y="2239"/>
                    <a:pt x="19474" y="1688"/>
                  </a:cubicBezTo>
                  <a:lnTo>
                    <a:pt x="2382" y="201"/>
                  </a:lnTo>
                  <a:cubicBezTo>
                    <a:pt x="1" y="0"/>
                    <a:pt x="252" y="1429"/>
                    <a:pt x="2039" y="16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2"/>
            <p:cNvSpPr/>
            <p:nvPr/>
          </p:nvSpPr>
          <p:spPr>
            <a:xfrm>
              <a:off x="5584575" y="1155725"/>
              <a:ext cx="455325" cy="55775"/>
            </a:xfrm>
            <a:custGeom>
              <a:avLst/>
              <a:gdLst/>
              <a:ahLst/>
              <a:cxnLst/>
              <a:rect l="l" t="t" r="r" b="b"/>
              <a:pathLst>
                <a:path w="18213" h="2231" extrusionOk="0">
                  <a:moveTo>
                    <a:pt x="1095" y="527"/>
                  </a:moveTo>
                  <a:lnTo>
                    <a:pt x="18062" y="2231"/>
                  </a:lnTo>
                  <a:cubicBezTo>
                    <a:pt x="18104" y="2022"/>
                    <a:pt x="18154" y="1813"/>
                    <a:pt x="18212" y="1604"/>
                  </a:cubicBezTo>
                  <a:lnTo>
                    <a:pt x="1137" y="101"/>
                  </a:lnTo>
                  <a:cubicBezTo>
                    <a:pt x="1" y="0"/>
                    <a:pt x="9" y="418"/>
                    <a:pt x="1095"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a:off x="6842500" y="1441575"/>
              <a:ext cx="265675" cy="241300"/>
            </a:xfrm>
            <a:custGeom>
              <a:avLst/>
              <a:gdLst/>
              <a:ahLst/>
              <a:cxnLst/>
              <a:rect l="l" t="t" r="r" b="b"/>
              <a:pathLst>
                <a:path w="10627" h="9652" extrusionOk="0">
                  <a:moveTo>
                    <a:pt x="5317" y="0"/>
                  </a:moveTo>
                  <a:cubicBezTo>
                    <a:pt x="4941" y="0"/>
                    <a:pt x="4559" y="44"/>
                    <a:pt x="4177" y="137"/>
                  </a:cubicBezTo>
                  <a:cubicBezTo>
                    <a:pt x="1587" y="755"/>
                    <a:pt x="0" y="3361"/>
                    <a:pt x="618" y="5959"/>
                  </a:cubicBezTo>
                  <a:cubicBezTo>
                    <a:pt x="1153" y="8171"/>
                    <a:pt x="3133" y="9652"/>
                    <a:pt x="5312" y="9652"/>
                  </a:cubicBezTo>
                  <a:cubicBezTo>
                    <a:pt x="5685" y="9652"/>
                    <a:pt x="6063" y="9608"/>
                    <a:pt x="6441" y="9518"/>
                  </a:cubicBezTo>
                  <a:cubicBezTo>
                    <a:pt x="9031" y="8892"/>
                    <a:pt x="10626" y="6285"/>
                    <a:pt x="10000" y="3695"/>
                  </a:cubicBezTo>
                  <a:cubicBezTo>
                    <a:pt x="9472" y="1486"/>
                    <a:pt x="7498" y="0"/>
                    <a:pt x="5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a:off x="6836025" y="1404975"/>
              <a:ext cx="278625" cy="254000"/>
            </a:xfrm>
            <a:custGeom>
              <a:avLst/>
              <a:gdLst/>
              <a:ahLst/>
              <a:cxnLst/>
              <a:rect l="l" t="t" r="r" b="b"/>
              <a:pathLst>
                <a:path w="11145" h="10160" extrusionOk="0">
                  <a:moveTo>
                    <a:pt x="5572" y="1"/>
                  </a:moveTo>
                  <a:cubicBezTo>
                    <a:pt x="4273" y="1"/>
                    <a:pt x="2974" y="498"/>
                    <a:pt x="1980" y="1492"/>
                  </a:cubicBezTo>
                  <a:cubicBezTo>
                    <a:pt x="0" y="3472"/>
                    <a:pt x="0" y="6688"/>
                    <a:pt x="1980" y="8668"/>
                  </a:cubicBezTo>
                  <a:cubicBezTo>
                    <a:pt x="2974" y="9662"/>
                    <a:pt x="4273" y="10159"/>
                    <a:pt x="5572" y="10159"/>
                  </a:cubicBezTo>
                  <a:cubicBezTo>
                    <a:pt x="6871" y="10159"/>
                    <a:pt x="8170" y="9662"/>
                    <a:pt x="9164" y="8668"/>
                  </a:cubicBezTo>
                  <a:cubicBezTo>
                    <a:pt x="11144" y="6688"/>
                    <a:pt x="11144" y="3472"/>
                    <a:pt x="9164" y="1492"/>
                  </a:cubicBezTo>
                  <a:cubicBezTo>
                    <a:pt x="8170" y="498"/>
                    <a:pt x="6871" y="1"/>
                    <a:pt x="5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6866500" y="1427225"/>
              <a:ext cx="217650" cy="218275"/>
            </a:xfrm>
            <a:custGeom>
              <a:avLst/>
              <a:gdLst/>
              <a:ahLst/>
              <a:cxnLst/>
              <a:rect l="l" t="t" r="r" b="b"/>
              <a:pathLst>
                <a:path w="8706" h="8731" extrusionOk="0">
                  <a:moveTo>
                    <a:pt x="4353" y="0"/>
                  </a:moveTo>
                  <a:cubicBezTo>
                    <a:pt x="2014" y="0"/>
                    <a:pt x="1" y="1964"/>
                    <a:pt x="1" y="4386"/>
                  </a:cubicBezTo>
                  <a:cubicBezTo>
                    <a:pt x="1" y="6784"/>
                    <a:pt x="1947" y="8730"/>
                    <a:pt x="4353" y="8730"/>
                  </a:cubicBezTo>
                  <a:cubicBezTo>
                    <a:pt x="6759" y="8730"/>
                    <a:pt x="8706" y="6784"/>
                    <a:pt x="8706" y="4386"/>
                  </a:cubicBezTo>
                  <a:cubicBezTo>
                    <a:pt x="8706" y="1964"/>
                    <a:pt x="6692" y="0"/>
                    <a:pt x="4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6886350" y="1436000"/>
              <a:ext cx="185075" cy="185050"/>
            </a:xfrm>
            <a:custGeom>
              <a:avLst/>
              <a:gdLst/>
              <a:ahLst/>
              <a:cxnLst/>
              <a:rect l="l" t="t" r="r" b="b"/>
              <a:pathLst>
                <a:path w="7403" h="7402" extrusionOk="0">
                  <a:moveTo>
                    <a:pt x="3559" y="7402"/>
                  </a:moveTo>
                  <a:cubicBezTo>
                    <a:pt x="4996" y="7402"/>
                    <a:pt x="6299" y="6533"/>
                    <a:pt x="6851" y="5205"/>
                  </a:cubicBezTo>
                  <a:cubicBezTo>
                    <a:pt x="7402" y="3868"/>
                    <a:pt x="7093" y="2339"/>
                    <a:pt x="6074" y="1320"/>
                  </a:cubicBezTo>
                  <a:cubicBezTo>
                    <a:pt x="5055" y="301"/>
                    <a:pt x="3526" y="0"/>
                    <a:pt x="2197" y="552"/>
                  </a:cubicBezTo>
                  <a:cubicBezTo>
                    <a:pt x="869" y="1103"/>
                    <a:pt x="0" y="2398"/>
                    <a:pt x="0" y="3843"/>
                  </a:cubicBezTo>
                  <a:cubicBezTo>
                    <a:pt x="0" y="5806"/>
                    <a:pt x="1596" y="7394"/>
                    <a:pt x="3559" y="74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6938550" y="1482775"/>
              <a:ext cx="85875" cy="86075"/>
            </a:xfrm>
            <a:custGeom>
              <a:avLst/>
              <a:gdLst/>
              <a:ahLst/>
              <a:cxnLst/>
              <a:rect l="l" t="t" r="r" b="b"/>
              <a:pathLst>
                <a:path w="3435" h="3443" extrusionOk="0">
                  <a:moveTo>
                    <a:pt x="1471" y="3442"/>
                  </a:moveTo>
                  <a:cubicBezTo>
                    <a:pt x="2783" y="3442"/>
                    <a:pt x="3434" y="1855"/>
                    <a:pt x="2515" y="928"/>
                  </a:cubicBezTo>
                  <a:cubicBezTo>
                    <a:pt x="1588" y="1"/>
                    <a:pt x="1" y="661"/>
                    <a:pt x="1" y="1972"/>
                  </a:cubicBezTo>
                  <a:cubicBezTo>
                    <a:pt x="1" y="2783"/>
                    <a:pt x="661" y="3434"/>
                    <a:pt x="1471" y="3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6945650" y="1502200"/>
              <a:ext cx="59350" cy="59350"/>
            </a:xfrm>
            <a:custGeom>
              <a:avLst/>
              <a:gdLst/>
              <a:ahLst/>
              <a:cxnLst/>
              <a:rect l="l" t="t" r="r" b="b"/>
              <a:pathLst>
                <a:path w="2374" h="2374" extrusionOk="0">
                  <a:moveTo>
                    <a:pt x="1187" y="1"/>
                  </a:moveTo>
                  <a:cubicBezTo>
                    <a:pt x="536" y="1"/>
                    <a:pt x="1" y="535"/>
                    <a:pt x="1" y="1187"/>
                  </a:cubicBezTo>
                  <a:cubicBezTo>
                    <a:pt x="1" y="1847"/>
                    <a:pt x="536" y="2373"/>
                    <a:pt x="1187" y="2373"/>
                  </a:cubicBezTo>
                  <a:cubicBezTo>
                    <a:pt x="1839" y="2373"/>
                    <a:pt x="2373" y="1847"/>
                    <a:pt x="2373" y="1187"/>
                  </a:cubicBezTo>
                  <a:cubicBezTo>
                    <a:pt x="2373" y="535"/>
                    <a:pt x="1839" y="1"/>
                    <a:pt x="1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6936900" y="1354325"/>
              <a:ext cx="76875" cy="65000"/>
            </a:xfrm>
            <a:custGeom>
              <a:avLst/>
              <a:gdLst/>
              <a:ahLst/>
              <a:cxnLst/>
              <a:rect l="l" t="t" r="r" b="b"/>
              <a:pathLst>
                <a:path w="3075" h="2600" extrusionOk="0">
                  <a:moveTo>
                    <a:pt x="2281" y="2499"/>
                  </a:moveTo>
                  <a:lnTo>
                    <a:pt x="3074" y="569"/>
                  </a:lnTo>
                  <a:cubicBezTo>
                    <a:pt x="3074" y="569"/>
                    <a:pt x="2757" y="1"/>
                    <a:pt x="1487" y="68"/>
                  </a:cubicBezTo>
                  <a:cubicBezTo>
                    <a:pt x="217" y="126"/>
                    <a:pt x="0" y="544"/>
                    <a:pt x="0" y="544"/>
                  </a:cubicBezTo>
                  <a:lnTo>
                    <a:pt x="702" y="2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6937100" y="1357675"/>
              <a:ext cx="71025" cy="61650"/>
            </a:xfrm>
            <a:custGeom>
              <a:avLst/>
              <a:gdLst/>
              <a:ahLst/>
              <a:cxnLst/>
              <a:rect l="l" t="t" r="r" b="b"/>
              <a:pathLst>
                <a:path w="2841" h="2466" extrusionOk="0">
                  <a:moveTo>
                    <a:pt x="0" y="427"/>
                  </a:moveTo>
                  <a:lnTo>
                    <a:pt x="694" y="2465"/>
                  </a:lnTo>
                  <a:lnTo>
                    <a:pt x="1880" y="2390"/>
                  </a:lnTo>
                  <a:lnTo>
                    <a:pt x="2841" y="34"/>
                  </a:lnTo>
                  <a:cubicBezTo>
                    <a:pt x="2841" y="34"/>
                    <a:pt x="2055" y="1"/>
                    <a:pt x="1187" y="51"/>
                  </a:cubicBezTo>
                  <a:cubicBezTo>
                    <a:pt x="326" y="109"/>
                    <a:pt x="151" y="301"/>
                    <a:pt x="0" y="4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6918725" y="1335750"/>
              <a:ext cx="112175" cy="37000"/>
            </a:xfrm>
            <a:custGeom>
              <a:avLst/>
              <a:gdLst/>
              <a:ahLst/>
              <a:cxnLst/>
              <a:rect l="l" t="t" r="r" b="b"/>
              <a:pathLst>
                <a:path w="4487" h="1480" extrusionOk="0">
                  <a:moveTo>
                    <a:pt x="0" y="318"/>
                  </a:moveTo>
                  <a:lnTo>
                    <a:pt x="4486" y="0"/>
                  </a:lnTo>
                  <a:lnTo>
                    <a:pt x="4486" y="1162"/>
                  </a:lnTo>
                  <a:lnTo>
                    <a:pt x="0" y="1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652200" y="1307350"/>
              <a:ext cx="62050" cy="30500"/>
            </a:xfrm>
            <a:custGeom>
              <a:avLst/>
              <a:gdLst/>
              <a:ahLst/>
              <a:cxnLst/>
              <a:rect l="l" t="t" r="r" b="b"/>
              <a:pathLst>
                <a:path w="2482" h="1220" extrusionOk="0">
                  <a:moveTo>
                    <a:pt x="1" y="109"/>
                  </a:moveTo>
                  <a:lnTo>
                    <a:pt x="2482" y="0"/>
                  </a:lnTo>
                  <a:lnTo>
                    <a:pt x="2482" y="1111"/>
                  </a:lnTo>
                  <a:lnTo>
                    <a:pt x="1" y="12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605850" y="1339100"/>
              <a:ext cx="161675" cy="181500"/>
            </a:xfrm>
            <a:custGeom>
              <a:avLst/>
              <a:gdLst/>
              <a:ahLst/>
              <a:cxnLst/>
              <a:rect l="l" t="t" r="r" b="b"/>
              <a:pathLst>
                <a:path w="6467" h="7260" extrusionOk="0">
                  <a:moveTo>
                    <a:pt x="3108" y="7260"/>
                  </a:moveTo>
                  <a:cubicBezTo>
                    <a:pt x="4369" y="7260"/>
                    <a:pt x="5497" y="6499"/>
                    <a:pt x="5982" y="5338"/>
                  </a:cubicBezTo>
                  <a:cubicBezTo>
                    <a:pt x="6466" y="4177"/>
                    <a:pt x="6199" y="2840"/>
                    <a:pt x="5305" y="1955"/>
                  </a:cubicBezTo>
                  <a:cubicBezTo>
                    <a:pt x="3350" y="0"/>
                    <a:pt x="0" y="1387"/>
                    <a:pt x="0" y="4152"/>
                  </a:cubicBezTo>
                  <a:cubicBezTo>
                    <a:pt x="8" y="5865"/>
                    <a:pt x="1395" y="7260"/>
                    <a:pt x="3108" y="72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01875" y="1334925"/>
              <a:ext cx="170025" cy="170025"/>
            </a:xfrm>
            <a:custGeom>
              <a:avLst/>
              <a:gdLst/>
              <a:ahLst/>
              <a:cxnLst/>
              <a:rect l="l" t="t" r="r" b="b"/>
              <a:pathLst>
                <a:path w="6801" h="6801" extrusionOk="0">
                  <a:moveTo>
                    <a:pt x="3267" y="6800"/>
                  </a:moveTo>
                  <a:cubicBezTo>
                    <a:pt x="4595" y="6800"/>
                    <a:pt x="5781" y="6007"/>
                    <a:pt x="6291" y="4778"/>
                  </a:cubicBezTo>
                  <a:cubicBezTo>
                    <a:pt x="6801" y="3559"/>
                    <a:pt x="6516" y="2155"/>
                    <a:pt x="5581" y="1220"/>
                  </a:cubicBezTo>
                  <a:cubicBezTo>
                    <a:pt x="4645" y="284"/>
                    <a:pt x="3242" y="0"/>
                    <a:pt x="2022" y="510"/>
                  </a:cubicBezTo>
                  <a:cubicBezTo>
                    <a:pt x="794" y="1011"/>
                    <a:pt x="0" y="2205"/>
                    <a:pt x="0" y="3534"/>
                  </a:cubicBezTo>
                  <a:cubicBezTo>
                    <a:pt x="0" y="5330"/>
                    <a:pt x="1462" y="6800"/>
                    <a:pt x="3267" y="6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588725" y="1355375"/>
              <a:ext cx="165000" cy="146850"/>
            </a:xfrm>
            <a:custGeom>
              <a:avLst/>
              <a:gdLst/>
              <a:ahLst/>
              <a:cxnLst/>
              <a:rect l="l" t="t" r="r" b="b"/>
              <a:pathLst>
                <a:path w="6600" h="5874" extrusionOk="0">
                  <a:moveTo>
                    <a:pt x="3793" y="17"/>
                  </a:moveTo>
                  <a:cubicBezTo>
                    <a:pt x="1278" y="1"/>
                    <a:pt x="0" y="3033"/>
                    <a:pt x="1779" y="4821"/>
                  </a:cubicBezTo>
                  <a:cubicBezTo>
                    <a:pt x="2581" y="5631"/>
                    <a:pt x="3793" y="5874"/>
                    <a:pt x="4854" y="5439"/>
                  </a:cubicBezTo>
                  <a:cubicBezTo>
                    <a:pt x="5906" y="5005"/>
                    <a:pt x="6600" y="3977"/>
                    <a:pt x="6600" y="2833"/>
                  </a:cubicBezTo>
                  <a:cubicBezTo>
                    <a:pt x="6583" y="1287"/>
                    <a:pt x="5338" y="34"/>
                    <a:pt x="3793" y="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657625" y="1399500"/>
              <a:ext cx="52025" cy="47375"/>
            </a:xfrm>
            <a:custGeom>
              <a:avLst/>
              <a:gdLst/>
              <a:ahLst/>
              <a:cxnLst/>
              <a:rect l="l" t="t" r="r" b="b"/>
              <a:pathLst>
                <a:path w="2081" h="1895" extrusionOk="0">
                  <a:moveTo>
                    <a:pt x="1038" y="0"/>
                  </a:moveTo>
                  <a:cubicBezTo>
                    <a:pt x="794" y="0"/>
                    <a:pt x="552" y="94"/>
                    <a:pt x="368" y="282"/>
                  </a:cubicBezTo>
                  <a:cubicBezTo>
                    <a:pt x="1" y="650"/>
                    <a:pt x="1" y="1251"/>
                    <a:pt x="368" y="1619"/>
                  </a:cubicBezTo>
                  <a:cubicBezTo>
                    <a:pt x="552" y="1803"/>
                    <a:pt x="794" y="1895"/>
                    <a:pt x="1038" y="1895"/>
                  </a:cubicBezTo>
                  <a:cubicBezTo>
                    <a:pt x="1281" y="1895"/>
                    <a:pt x="1525" y="1803"/>
                    <a:pt x="1713" y="1619"/>
                  </a:cubicBezTo>
                  <a:cubicBezTo>
                    <a:pt x="2081" y="1251"/>
                    <a:pt x="2081" y="650"/>
                    <a:pt x="1713" y="282"/>
                  </a:cubicBezTo>
                  <a:cubicBezTo>
                    <a:pt x="1525" y="94"/>
                    <a:pt x="1281"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664525" y="1397575"/>
              <a:ext cx="44725" cy="44700"/>
            </a:xfrm>
            <a:custGeom>
              <a:avLst/>
              <a:gdLst/>
              <a:ahLst/>
              <a:cxnLst/>
              <a:rect l="l" t="t" r="r" b="b"/>
              <a:pathLst>
                <a:path w="1789" h="1788" extrusionOk="0">
                  <a:moveTo>
                    <a:pt x="761" y="1788"/>
                  </a:moveTo>
                  <a:cubicBezTo>
                    <a:pt x="1446" y="1788"/>
                    <a:pt x="1788" y="961"/>
                    <a:pt x="1304" y="485"/>
                  </a:cubicBezTo>
                  <a:cubicBezTo>
                    <a:pt x="819" y="0"/>
                    <a:pt x="1" y="343"/>
                    <a:pt x="1" y="1028"/>
                  </a:cubicBezTo>
                  <a:cubicBezTo>
                    <a:pt x="1" y="1445"/>
                    <a:pt x="343" y="1788"/>
                    <a:pt x="761" y="17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a:off x="7658875" y="1308400"/>
              <a:ext cx="49525" cy="41775"/>
            </a:xfrm>
            <a:custGeom>
              <a:avLst/>
              <a:gdLst/>
              <a:ahLst/>
              <a:cxnLst/>
              <a:rect l="l" t="t" r="r" b="b"/>
              <a:pathLst>
                <a:path w="1981" h="1671" extrusionOk="0">
                  <a:moveTo>
                    <a:pt x="1471" y="1612"/>
                  </a:moveTo>
                  <a:lnTo>
                    <a:pt x="1981" y="368"/>
                  </a:lnTo>
                  <a:cubicBezTo>
                    <a:pt x="1981" y="368"/>
                    <a:pt x="1772" y="0"/>
                    <a:pt x="962" y="42"/>
                  </a:cubicBezTo>
                  <a:cubicBezTo>
                    <a:pt x="151" y="84"/>
                    <a:pt x="1" y="343"/>
                    <a:pt x="1" y="343"/>
                  </a:cubicBezTo>
                  <a:lnTo>
                    <a:pt x="452" y="16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a:off x="7659100" y="1310275"/>
              <a:ext cx="41575" cy="39900"/>
            </a:xfrm>
            <a:custGeom>
              <a:avLst/>
              <a:gdLst/>
              <a:ahLst/>
              <a:cxnLst/>
              <a:rect l="l" t="t" r="r" b="b"/>
              <a:pathLst>
                <a:path w="1663" h="1596" extrusionOk="0">
                  <a:moveTo>
                    <a:pt x="0" y="284"/>
                  </a:moveTo>
                  <a:lnTo>
                    <a:pt x="443" y="1596"/>
                  </a:lnTo>
                  <a:lnTo>
                    <a:pt x="1203" y="1554"/>
                  </a:lnTo>
                  <a:lnTo>
                    <a:pt x="1663" y="376"/>
                  </a:lnTo>
                  <a:cubicBezTo>
                    <a:pt x="1663" y="376"/>
                    <a:pt x="1421" y="0"/>
                    <a:pt x="761" y="42"/>
                  </a:cubicBezTo>
                  <a:cubicBezTo>
                    <a:pt x="309" y="75"/>
                    <a:pt x="92" y="201"/>
                    <a:pt x="0"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a:off x="7647200" y="1296475"/>
              <a:ext cx="72275" cy="23625"/>
            </a:xfrm>
            <a:custGeom>
              <a:avLst/>
              <a:gdLst/>
              <a:ahLst/>
              <a:cxnLst/>
              <a:rect l="l" t="t" r="r" b="b"/>
              <a:pathLst>
                <a:path w="2891" h="945" extrusionOk="0">
                  <a:moveTo>
                    <a:pt x="0" y="201"/>
                  </a:moveTo>
                  <a:lnTo>
                    <a:pt x="2891" y="1"/>
                  </a:lnTo>
                  <a:lnTo>
                    <a:pt x="2891" y="744"/>
                  </a:lnTo>
                  <a:lnTo>
                    <a:pt x="0" y="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 name="Google Shape;693;p42"/>
          <p:cNvSpPr txBox="1">
            <a:spLocks noGrp="1"/>
          </p:cNvSpPr>
          <p:nvPr>
            <p:ph type="title" idx="2"/>
          </p:nvPr>
        </p:nvSpPr>
        <p:spPr>
          <a:xfrm>
            <a:off x="6646904" y="1127078"/>
            <a:ext cx="1579800" cy="73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694" name="Google Shape;694;p42"/>
          <p:cNvSpPr/>
          <p:nvPr/>
        </p:nvSpPr>
        <p:spPr>
          <a:xfrm>
            <a:off x="3873050" y="395296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1425;p61">
            <a:extLst>
              <a:ext uri="{FF2B5EF4-FFF2-40B4-BE49-F238E27FC236}">
                <a16:creationId xmlns:a16="http://schemas.microsoft.com/office/drawing/2014/main" id="{FE0F9AC4-F431-3CAC-DC9A-7EE9E90F1BFE}"/>
              </a:ext>
            </a:extLst>
          </p:cNvPr>
          <p:cNvGrpSpPr/>
          <p:nvPr/>
        </p:nvGrpSpPr>
        <p:grpSpPr>
          <a:xfrm flipH="1">
            <a:off x="4440039" y="4484450"/>
            <a:ext cx="1507118" cy="838832"/>
            <a:chOff x="7636893" y="2346251"/>
            <a:chExt cx="1507118" cy="838832"/>
          </a:xfrm>
        </p:grpSpPr>
        <p:grpSp>
          <p:nvGrpSpPr>
            <p:cNvPr id="93" name="Google Shape;1426;p61">
              <a:extLst>
                <a:ext uri="{FF2B5EF4-FFF2-40B4-BE49-F238E27FC236}">
                  <a16:creationId xmlns:a16="http://schemas.microsoft.com/office/drawing/2014/main" id="{F2FCDF49-0BC0-A7C0-C2E6-177E29202B14}"/>
                </a:ext>
              </a:extLst>
            </p:cNvPr>
            <p:cNvGrpSpPr/>
            <p:nvPr/>
          </p:nvGrpSpPr>
          <p:grpSpPr>
            <a:xfrm flipH="1">
              <a:off x="7728620" y="2393076"/>
              <a:ext cx="1415391" cy="792008"/>
              <a:chOff x="1905568" y="363438"/>
              <a:chExt cx="1415391" cy="792008"/>
            </a:xfrm>
          </p:grpSpPr>
          <p:sp>
            <p:nvSpPr>
              <p:cNvPr id="105" name="Google Shape;1427;p61">
                <a:extLst>
                  <a:ext uri="{FF2B5EF4-FFF2-40B4-BE49-F238E27FC236}">
                    <a16:creationId xmlns:a16="http://schemas.microsoft.com/office/drawing/2014/main" id="{D366C470-2B25-CE04-3CB4-12D6D2235FCD}"/>
                  </a:ext>
                </a:extLst>
              </p:cNvPr>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28;p61">
                <a:extLst>
                  <a:ext uri="{FF2B5EF4-FFF2-40B4-BE49-F238E27FC236}">
                    <a16:creationId xmlns:a16="http://schemas.microsoft.com/office/drawing/2014/main" id="{728AED21-CBB4-BBD9-8134-688D7867B871}"/>
                  </a:ext>
                </a:extLst>
              </p:cNvPr>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1429;p61">
              <a:extLst>
                <a:ext uri="{FF2B5EF4-FFF2-40B4-BE49-F238E27FC236}">
                  <a16:creationId xmlns:a16="http://schemas.microsoft.com/office/drawing/2014/main" id="{9C437CD4-79B6-68B4-5482-21C0FCD5C9CA}"/>
                </a:ext>
              </a:extLst>
            </p:cNvPr>
            <p:cNvGrpSpPr/>
            <p:nvPr/>
          </p:nvGrpSpPr>
          <p:grpSpPr>
            <a:xfrm flipH="1">
              <a:off x="7636893" y="2346251"/>
              <a:ext cx="257693" cy="199083"/>
              <a:chOff x="3154993" y="316614"/>
              <a:chExt cx="257693" cy="199083"/>
            </a:xfrm>
          </p:grpSpPr>
          <p:sp>
            <p:nvSpPr>
              <p:cNvPr id="95" name="Google Shape;1430;p61">
                <a:extLst>
                  <a:ext uri="{FF2B5EF4-FFF2-40B4-BE49-F238E27FC236}">
                    <a16:creationId xmlns:a16="http://schemas.microsoft.com/office/drawing/2014/main" id="{C5DEBE5E-A229-BA36-C4F1-441172EA1B17}"/>
                  </a:ext>
                </a:extLst>
              </p:cNvPr>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31;p61">
                <a:extLst>
                  <a:ext uri="{FF2B5EF4-FFF2-40B4-BE49-F238E27FC236}">
                    <a16:creationId xmlns:a16="http://schemas.microsoft.com/office/drawing/2014/main" id="{4311C0B3-7243-42BA-8763-169D33DEF538}"/>
                  </a:ext>
                </a:extLst>
              </p:cNvPr>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32;p61">
                <a:extLst>
                  <a:ext uri="{FF2B5EF4-FFF2-40B4-BE49-F238E27FC236}">
                    <a16:creationId xmlns:a16="http://schemas.microsoft.com/office/drawing/2014/main" id="{9E605AC3-849D-FE55-D149-C8E83A277E29}"/>
                  </a:ext>
                </a:extLst>
              </p:cNvPr>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33;p61">
                <a:extLst>
                  <a:ext uri="{FF2B5EF4-FFF2-40B4-BE49-F238E27FC236}">
                    <a16:creationId xmlns:a16="http://schemas.microsoft.com/office/drawing/2014/main" id="{E4F825EE-3842-F00C-E71B-9E11F02383FB}"/>
                  </a:ext>
                </a:extLst>
              </p:cNvPr>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34;p61">
                <a:extLst>
                  <a:ext uri="{FF2B5EF4-FFF2-40B4-BE49-F238E27FC236}">
                    <a16:creationId xmlns:a16="http://schemas.microsoft.com/office/drawing/2014/main" id="{CD690B6A-12ED-7788-F877-37E994030FE4}"/>
                  </a:ext>
                </a:extLst>
              </p:cNvPr>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35;p61">
                <a:extLst>
                  <a:ext uri="{FF2B5EF4-FFF2-40B4-BE49-F238E27FC236}">
                    <a16:creationId xmlns:a16="http://schemas.microsoft.com/office/drawing/2014/main" id="{B992BF6D-831A-8506-ADEC-0CDAD286D5A1}"/>
                  </a:ext>
                </a:extLst>
              </p:cNvPr>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6;p61">
                <a:extLst>
                  <a:ext uri="{FF2B5EF4-FFF2-40B4-BE49-F238E27FC236}">
                    <a16:creationId xmlns:a16="http://schemas.microsoft.com/office/drawing/2014/main" id="{989DCD75-5A74-41A4-BD5C-E86469C4F09A}"/>
                  </a:ext>
                </a:extLst>
              </p:cNvPr>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7;p61">
                <a:extLst>
                  <a:ext uri="{FF2B5EF4-FFF2-40B4-BE49-F238E27FC236}">
                    <a16:creationId xmlns:a16="http://schemas.microsoft.com/office/drawing/2014/main" id="{504338FF-012D-8FF5-29EF-C643E6AAA696}"/>
                  </a:ext>
                </a:extLst>
              </p:cNvPr>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8;p61">
                <a:extLst>
                  <a:ext uri="{FF2B5EF4-FFF2-40B4-BE49-F238E27FC236}">
                    <a16:creationId xmlns:a16="http://schemas.microsoft.com/office/drawing/2014/main" id="{D765844B-96E1-EB61-87A4-B9836658063B}"/>
                  </a:ext>
                </a:extLst>
              </p:cNvPr>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9;p61">
                <a:extLst>
                  <a:ext uri="{FF2B5EF4-FFF2-40B4-BE49-F238E27FC236}">
                    <a16:creationId xmlns:a16="http://schemas.microsoft.com/office/drawing/2014/main" id="{B74CADCC-E4BF-64CA-D2F9-5D8E2D2FD37A}"/>
                  </a:ext>
                </a:extLst>
              </p:cNvPr>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162840" y="3584427"/>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AZURE MACHINE LEARNING </a:t>
            </a:r>
            <a:r>
              <a:rPr lang="en" dirty="0">
                <a:solidFill>
                  <a:schemeClr val="dk2"/>
                </a:solidFill>
              </a:rPr>
              <a:t>DESIGNER</a:t>
            </a:r>
            <a:endParaRPr lang="fr-F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 name="Picture 4" descr="ML Pipelines in Azure Machine Learning the right way | by Coussement Bruno  | datamindedbe">
            <a:extLst>
              <a:ext uri="{FF2B5EF4-FFF2-40B4-BE49-F238E27FC236}">
                <a16:creationId xmlns:a16="http://schemas.microsoft.com/office/drawing/2014/main" id="{138E32E2-D82B-962F-1245-77CA49CBEA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512" y="4338840"/>
            <a:ext cx="518388" cy="557785"/>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50F703D3-F820-E510-FCA6-81FD136C43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200" y="1729961"/>
            <a:ext cx="5943600"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52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grpSp>
        <p:nvGrpSpPr>
          <p:cNvPr id="605" name="Google Shape;605;p42"/>
          <p:cNvGrpSpPr/>
          <p:nvPr/>
        </p:nvGrpSpPr>
        <p:grpSpPr>
          <a:xfrm>
            <a:off x="4184775" y="1030100"/>
            <a:ext cx="4241700" cy="4113500"/>
            <a:chOff x="4448400" y="1551450"/>
            <a:chExt cx="4241700" cy="4113500"/>
          </a:xfrm>
        </p:grpSpPr>
        <p:sp>
          <p:nvSpPr>
            <p:cNvPr id="606" name="Google Shape;606;p42"/>
            <p:cNvSpPr/>
            <p:nvPr/>
          </p:nvSpPr>
          <p:spPr>
            <a:xfrm>
              <a:off x="5368450" y="263255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2"/>
            <p:cNvSpPr/>
            <p:nvPr/>
          </p:nvSpPr>
          <p:spPr>
            <a:xfrm>
              <a:off x="7762925" y="2632550"/>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4448400" y="1551450"/>
              <a:ext cx="4241700" cy="21588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2"/>
            <p:cNvSpPr/>
            <p:nvPr/>
          </p:nvSpPr>
          <p:spPr>
            <a:xfrm>
              <a:off x="4512975" y="1611521"/>
              <a:ext cx="4107300" cy="20415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 name="Google Shape;610;p42"/>
          <p:cNvSpPr txBox="1">
            <a:spLocks noGrp="1"/>
          </p:cNvSpPr>
          <p:nvPr>
            <p:ph type="title"/>
          </p:nvPr>
        </p:nvSpPr>
        <p:spPr>
          <a:xfrm>
            <a:off x="4144440" y="2000058"/>
            <a:ext cx="4107000" cy="80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3600" dirty="0"/>
              <a:t>MODÈLE AVANCÉ SUR MESURE</a:t>
            </a:r>
          </a:p>
        </p:txBody>
      </p:sp>
      <p:grpSp>
        <p:nvGrpSpPr>
          <p:cNvPr id="612" name="Google Shape;612;p42"/>
          <p:cNvGrpSpPr/>
          <p:nvPr/>
        </p:nvGrpSpPr>
        <p:grpSpPr>
          <a:xfrm rot="935535">
            <a:off x="246107" y="985509"/>
            <a:ext cx="3755362" cy="1176350"/>
            <a:chOff x="4200950" y="429125"/>
            <a:chExt cx="4150500" cy="1300125"/>
          </a:xfrm>
        </p:grpSpPr>
        <p:sp>
          <p:nvSpPr>
            <p:cNvPr id="613" name="Google Shape;613;p42"/>
            <p:cNvSpPr/>
            <p:nvPr/>
          </p:nvSpPr>
          <p:spPr>
            <a:xfrm>
              <a:off x="5810975" y="1410100"/>
              <a:ext cx="21325" cy="266925"/>
            </a:xfrm>
            <a:custGeom>
              <a:avLst/>
              <a:gdLst/>
              <a:ahLst/>
              <a:cxnLst/>
              <a:rect l="l" t="t" r="r" b="b"/>
              <a:pathLst>
                <a:path w="853" h="10677" extrusionOk="0">
                  <a:moveTo>
                    <a:pt x="0" y="0"/>
                  </a:moveTo>
                  <a:lnTo>
                    <a:pt x="0" y="10677"/>
                  </a:lnTo>
                  <a:lnTo>
                    <a:pt x="853" y="10677"/>
                  </a:lnTo>
                  <a:lnTo>
                    <a:pt x="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5740600" y="1609975"/>
              <a:ext cx="47000" cy="119275"/>
            </a:xfrm>
            <a:custGeom>
              <a:avLst/>
              <a:gdLst/>
              <a:ahLst/>
              <a:cxnLst/>
              <a:rect l="l" t="t" r="r" b="b"/>
              <a:pathLst>
                <a:path w="1880" h="4771" extrusionOk="0">
                  <a:moveTo>
                    <a:pt x="635" y="0"/>
                  </a:moveTo>
                  <a:cubicBezTo>
                    <a:pt x="284" y="0"/>
                    <a:pt x="0" y="284"/>
                    <a:pt x="0" y="635"/>
                  </a:cubicBezTo>
                  <a:lnTo>
                    <a:pt x="0" y="4144"/>
                  </a:lnTo>
                  <a:cubicBezTo>
                    <a:pt x="0" y="4495"/>
                    <a:pt x="284" y="4770"/>
                    <a:pt x="635" y="4770"/>
                  </a:cubicBezTo>
                  <a:lnTo>
                    <a:pt x="1245" y="4770"/>
                  </a:lnTo>
                  <a:cubicBezTo>
                    <a:pt x="1596" y="4770"/>
                    <a:pt x="1880" y="4495"/>
                    <a:pt x="1880" y="4144"/>
                  </a:cubicBezTo>
                  <a:lnTo>
                    <a:pt x="1880" y="635"/>
                  </a:lnTo>
                  <a:cubicBezTo>
                    <a:pt x="1880"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5855675" y="1609975"/>
              <a:ext cx="47000" cy="119275"/>
            </a:xfrm>
            <a:custGeom>
              <a:avLst/>
              <a:gdLst/>
              <a:ahLst/>
              <a:cxnLst/>
              <a:rect l="l" t="t" r="r" b="b"/>
              <a:pathLst>
                <a:path w="1880" h="4771" extrusionOk="0">
                  <a:moveTo>
                    <a:pt x="635" y="0"/>
                  </a:moveTo>
                  <a:cubicBezTo>
                    <a:pt x="284" y="0"/>
                    <a:pt x="0" y="284"/>
                    <a:pt x="0" y="635"/>
                  </a:cubicBezTo>
                  <a:lnTo>
                    <a:pt x="0" y="4144"/>
                  </a:lnTo>
                  <a:cubicBezTo>
                    <a:pt x="0" y="4495"/>
                    <a:pt x="284" y="4770"/>
                    <a:pt x="635" y="4770"/>
                  </a:cubicBezTo>
                  <a:lnTo>
                    <a:pt x="1245" y="4770"/>
                  </a:lnTo>
                  <a:cubicBezTo>
                    <a:pt x="1596" y="4770"/>
                    <a:pt x="1880" y="4495"/>
                    <a:pt x="1880" y="4144"/>
                  </a:cubicBezTo>
                  <a:lnTo>
                    <a:pt x="1880" y="635"/>
                  </a:lnTo>
                  <a:cubicBezTo>
                    <a:pt x="1880"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5787575" y="1649450"/>
              <a:ext cx="15900" cy="40525"/>
            </a:xfrm>
            <a:custGeom>
              <a:avLst/>
              <a:gdLst/>
              <a:ahLst/>
              <a:cxnLst/>
              <a:rect l="l" t="t" r="r" b="b"/>
              <a:pathLst>
                <a:path w="636" h="1621" extrusionOk="0">
                  <a:moveTo>
                    <a:pt x="210" y="0"/>
                  </a:moveTo>
                  <a:cubicBezTo>
                    <a:pt x="93" y="0"/>
                    <a:pt x="1" y="92"/>
                    <a:pt x="1" y="209"/>
                  </a:cubicBezTo>
                  <a:lnTo>
                    <a:pt x="1" y="1404"/>
                  </a:lnTo>
                  <a:cubicBezTo>
                    <a:pt x="1" y="1529"/>
                    <a:pt x="93" y="1621"/>
                    <a:pt x="210" y="1621"/>
                  </a:cubicBezTo>
                  <a:lnTo>
                    <a:pt x="418" y="1621"/>
                  </a:lnTo>
                  <a:cubicBezTo>
                    <a:pt x="544" y="1621"/>
                    <a:pt x="636" y="1529"/>
                    <a:pt x="636" y="1404"/>
                  </a:cubicBezTo>
                  <a:lnTo>
                    <a:pt x="636" y="209"/>
                  </a:lnTo>
                  <a:cubicBezTo>
                    <a:pt x="636" y="92"/>
                    <a:pt x="544" y="0"/>
                    <a:pt x="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2"/>
            <p:cNvSpPr/>
            <p:nvPr/>
          </p:nvSpPr>
          <p:spPr>
            <a:xfrm>
              <a:off x="5839800" y="1649450"/>
              <a:ext cx="15900" cy="40525"/>
            </a:xfrm>
            <a:custGeom>
              <a:avLst/>
              <a:gdLst/>
              <a:ahLst/>
              <a:cxnLst/>
              <a:rect l="l" t="t" r="r" b="b"/>
              <a:pathLst>
                <a:path w="636" h="1621" extrusionOk="0">
                  <a:moveTo>
                    <a:pt x="217" y="0"/>
                  </a:moveTo>
                  <a:cubicBezTo>
                    <a:pt x="92" y="0"/>
                    <a:pt x="0" y="92"/>
                    <a:pt x="0" y="209"/>
                  </a:cubicBezTo>
                  <a:lnTo>
                    <a:pt x="0" y="1404"/>
                  </a:lnTo>
                  <a:cubicBezTo>
                    <a:pt x="0" y="1529"/>
                    <a:pt x="92" y="1621"/>
                    <a:pt x="217" y="1621"/>
                  </a:cubicBezTo>
                  <a:lnTo>
                    <a:pt x="426" y="1621"/>
                  </a:lnTo>
                  <a:cubicBezTo>
                    <a:pt x="543" y="1621"/>
                    <a:pt x="635" y="1529"/>
                    <a:pt x="635" y="1404"/>
                  </a:cubicBezTo>
                  <a:lnTo>
                    <a:pt x="635" y="209"/>
                  </a:lnTo>
                  <a:cubicBezTo>
                    <a:pt x="635" y="92"/>
                    <a:pt x="543" y="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2"/>
            <p:cNvSpPr/>
            <p:nvPr/>
          </p:nvSpPr>
          <p:spPr>
            <a:xfrm>
              <a:off x="5795525" y="1662400"/>
              <a:ext cx="52225" cy="14425"/>
            </a:xfrm>
            <a:custGeom>
              <a:avLst/>
              <a:gdLst/>
              <a:ahLst/>
              <a:cxnLst/>
              <a:rect l="l" t="t" r="r" b="b"/>
              <a:pathLst>
                <a:path w="2089" h="577" extrusionOk="0">
                  <a:moveTo>
                    <a:pt x="0" y="0"/>
                  </a:moveTo>
                  <a:lnTo>
                    <a:pt x="0" y="576"/>
                  </a:lnTo>
                  <a:lnTo>
                    <a:pt x="2089" y="576"/>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5788200" y="1410100"/>
              <a:ext cx="44100" cy="266925"/>
            </a:xfrm>
            <a:custGeom>
              <a:avLst/>
              <a:gdLst/>
              <a:ahLst/>
              <a:cxnLst/>
              <a:rect l="l" t="t" r="r" b="b"/>
              <a:pathLst>
                <a:path w="1764" h="10677" extrusionOk="0">
                  <a:moveTo>
                    <a:pt x="1" y="0"/>
                  </a:moveTo>
                  <a:lnTo>
                    <a:pt x="1764" y="0"/>
                  </a:lnTo>
                  <a:lnTo>
                    <a:pt x="1764" y="10677"/>
                  </a:lnTo>
                  <a:lnTo>
                    <a:pt x="1" y="64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4200950" y="1236750"/>
              <a:ext cx="1891775" cy="207000"/>
            </a:xfrm>
            <a:custGeom>
              <a:avLst/>
              <a:gdLst/>
              <a:ahLst/>
              <a:cxnLst/>
              <a:rect l="l" t="t" r="r" b="b"/>
              <a:pathLst>
                <a:path w="75671" h="8280" extrusionOk="0">
                  <a:moveTo>
                    <a:pt x="2707" y="2064"/>
                  </a:moveTo>
                  <a:lnTo>
                    <a:pt x="75579" y="8279"/>
                  </a:lnTo>
                  <a:cubicBezTo>
                    <a:pt x="75654" y="7519"/>
                    <a:pt x="75487" y="5447"/>
                    <a:pt x="75671" y="4729"/>
                  </a:cubicBezTo>
                  <a:lnTo>
                    <a:pt x="3158" y="193"/>
                  </a:lnTo>
                  <a:cubicBezTo>
                    <a:pt x="0" y="1"/>
                    <a:pt x="343" y="1864"/>
                    <a:pt x="2707" y="2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4276950" y="1250750"/>
              <a:ext cx="1814125" cy="168975"/>
            </a:xfrm>
            <a:custGeom>
              <a:avLst/>
              <a:gdLst/>
              <a:ahLst/>
              <a:cxnLst/>
              <a:rect l="l" t="t" r="r" b="b"/>
              <a:pathLst>
                <a:path w="72565" h="6759" extrusionOk="0">
                  <a:moveTo>
                    <a:pt x="72556" y="6759"/>
                  </a:moveTo>
                  <a:cubicBezTo>
                    <a:pt x="72547" y="6040"/>
                    <a:pt x="72522" y="5171"/>
                    <a:pt x="72564" y="4578"/>
                  </a:cubicBezTo>
                  <a:lnTo>
                    <a:pt x="1638" y="109"/>
                  </a:lnTo>
                  <a:cubicBezTo>
                    <a:pt x="1" y="0"/>
                    <a:pt x="176" y="978"/>
                    <a:pt x="1404" y="1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5529450" y="1352675"/>
              <a:ext cx="96500" cy="47625"/>
            </a:xfrm>
            <a:custGeom>
              <a:avLst/>
              <a:gdLst/>
              <a:ahLst/>
              <a:cxnLst/>
              <a:rect l="l" t="t" r="r" b="b"/>
              <a:pathLst>
                <a:path w="3860" h="1905" extrusionOk="0">
                  <a:moveTo>
                    <a:pt x="3860" y="176"/>
                  </a:moveTo>
                  <a:lnTo>
                    <a:pt x="0" y="0"/>
                  </a:lnTo>
                  <a:lnTo>
                    <a:pt x="0" y="1729"/>
                  </a:lnTo>
                  <a:lnTo>
                    <a:pt x="3860" y="19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4222025" y="1262450"/>
              <a:ext cx="1877400" cy="183375"/>
            </a:xfrm>
            <a:custGeom>
              <a:avLst/>
              <a:gdLst/>
              <a:ahLst/>
              <a:cxnLst/>
              <a:rect l="l" t="t" r="r" b="b"/>
              <a:pathLst>
                <a:path w="75096" h="7335" extrusionOk="0">
                  <a:moveTo>
                    <a:pt x="1864" y="1036"/>
                  </a:moveTo>
                  <a:lnTo>
                    <a:pt x="74995" y="7335"/>
                  </a:lnTo>
                  <a:cubicBezTo>
                    <a:pt x="74995" y="7101"/>
                    <a:pt x="74744" y="6784"/>
                    <a:pt x="74761" y="6583"/>
                  </a:cubicBezTo>
                  <a:cubicBezTo>
                    <a:pt x="74928" y="6190"/>
                    <a:pt x="75095" y="6500"/>
                    <a:pt x="75095" y="6316"/>
                  </a:cubicBezTo>
                  <a:lnTo>
                    <a:pt x="2089" y="510"/>
                  </a:lnTo>
                  <a:cubicBezTo>
                    <a:pt x="1070" y="426"/>
                    <a:pt x="302" y="259"/>
                    <a:pt x="1" y="0"/>
                  </a:cubicBezTo>
                  <a:cubicBezTo>
                    <a:pt x="185" y="760"/>
                    <a:pt x="1137" y="978"/>
                    <a:pt x="1864" y="10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5456550" y="1432450"/>
              <a:ext cx="250850" cy="250850"/>
            </a:xfrm>
            <a:custGeom>
              <a:avLst/>
              <a:gdLst/>
              <a:ahLst/>
              <a:cxnLst/>
              <a:rect l="l" t="t" r="r" b="b"/>
              <a:pathLst>
                <a:path w="10034" h="10034" extrusionOk="0">
                  <a:moveTo>
                    <a:pt x="4829" y="10033"/>
                  </a:moveTo>
                  <a:cubicBezTo>
                    <a:pt x="6776" y="10033"/>
                    <a:pt x="8538" y="8856"/>
                    <a:pt x="9282" y="7051"/>
                  </a:cubicBezTo>
                  <a:cubicBezTo>
                    <a:pt x="10034" y="5255"/>
                    <a:pt x="9616" y="3175"/>
                    <a:pt x="8238" y="1796"/>
                  </a:cubicBezTo>
                  <a:cubicBezTo>
                    <a:pt x="6859" y="418"/>
                    <a:pt x="4779" y="0"/>
                    <a:pt x="2975" y="752"/>
                  </a:cubicBezTo>
                  <a:cubicBezTo>
                    <a:pt x="1179" y="1496"/>
                    <a:pt x="1" y="3258"/>
                    <a:pt x="1" y="5213"/>
                  </a:cubicBezTo>
                  <a:cubicBezTo>
                    <a:pt x="9" y="7870"/>
                    <a:pt x="2164" y="10025"/>
                    <a:pt x="4829" y="100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450275" y="1395050"/>
              <a:ext cx="263825" cy="264025"/>
            </a:xfrm>
            <a:custGeom>
              <a:avLst/>
              <a:gdLst/>
              <a:ahLst/>
              <a:cxnLst/>
              <a:rect l="l" t="t" r="r" b="b"/>
              <a:pathLst>
                <a:path w="10553" h="10561" extrusionOk="0">
                  <a:moveTo>
                    <a:pt x="5080" y="10560"/>
                  </a:moveTo>
                  <a:cubicBezTo>
                    <a:pt x="7127" y="10560"/>
                    <a:pt x="8982" y="9316"/>
                    <a:pt x="9767" y="7419"/>
                  </a:cubicBezTo>
                  <a:cubicBezTo>
                    <a:pt x="10552" y="5523"/>
                    <a:pt x="10118" y="3343"/>
                    <a:pt x="8664" y="1889"/>
                  </a:cubicBezTo>
                  <a:cubicBezTo>
                    <a:pt x="7219" y="435"/>
                    <a:pt x="5030" y="1"/>
                    <a:pt x="3134" y="786"/>
                  </a:cubicBezTo>
                  <a:cubicBezTo>
                    <a:pt x="1237" y="1572"/>
                    <a:pt x="1" y="3426"/>
                    <a:pt x="1" y="5481"/>
                  </a:cubicBezTo>
                  <a:cubicBezTo>
                    <a:pt x="1" y="8280"/>
                    <a:pt x="2273" y="10552"/>
                    <a:pt x="5080" y="10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5468450" y="1427225"/>
              <a:ext cx="217450" cy="218275"/>
            </a:xfrm>
            <a:custGeom>
              <a:avLst/>
              <a:gdLst/>
              <a:ahLst/>
              <a:cxnLst/>
              <a:rect l="l" t="t" r="r" b="b"/>
              <a:pathLst>
                <a:path w="8698" h="8731" extrusionOk="0">
                  <a:moveTo>
                    <a:pt x="4353" y="0"/>
                  </a:moveTo>
                  <a:cubicBezTo>
                    <a:pt x="6692" y="0"/>
                    <a:pt x="8697" y="1964"/>
                    <a:pt x="8697" y="4386"/>
                  </a:cubicBezTo>
                  <a:cubicBezTo>
                    <a:pt x="8697" y="6784"/>
                    <a:pt x="6751" y="8730"/>
                    <a:pt x="4353" y="8730"/>
                  </a:cubicBezTo>
                  <a:cubicBezTo>
                    <a:pt x="1947" y="8730"/>
                    <a:pt x="1" y="6784"/>
                    <a:pt x="1" y="4386"/>
                  </a:cubicBezTo>
                  <a:cubicBezTo>
                    <a:pt x="1" y="1964"/>
                    <a:pt x="2014" y="0"/>
                    <a:pt x="4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488300" y="1436000"/>
              <a:ext cx="184850" cy="185050"/>
            </a:xfrm>
            <a:custGeom>
              <a:avLst/>
              <a:gdLst/>
              <a:ahLst/>
              <a:cxnLst/>
              <a:rect l="l" t="t" r="r" b="b"/>
              <a:pathLst>
                <a:path w="7394" h="7402" extrusionOk="0">
                  <a:moveTo>
                    <a:pt x="3559" y="7402"/>
                  </a:moveTo>
                  <a:cubicBezTo>
                    <a:pt x="4996" y="7402"/>
                    <a:pt x="6291" y="6533"/>
                    <a:pt x="6842" y="5205"/>
                  </a:cubicBezTo>
                  <a:cubicBezTo>
                    <a:pt x="7394" y="3868"/>
                    <a:pt x="7093" y="2339"/>
                    <a:pt x="6074" y="1320"/>
                  </a:cubicBezTo>
                  <a:cubicBezTo>
                    <a:pt x="5055" y="301"/>
                    <a:pt x="3526" y="0"/>
                    <a:pt x="2198" y="552"/>
                  </a:cubicBezTo>
                  <a:cubicBezTo>
                    <a:pt x="861" y="1103"/>
                    <a:pt x="0" y="2398"/>
                    <a:pt x="0" y="3843"/>
                  </a:cubicBezTo>
                  <a:cubicBezTo>
                    <a:pt x="0" y="5806"/>
                    <a:pt x="1588" y="7394"/>
                    <a:pt x="3559" y="74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5540500" y="1482775"/>
              <a:ext cx="85875" cy="86075"/>
            </a:xfrm>
            <a:custGeom>
              <a:avLst/>
              <a:gdLst/>
              <a:ahLst/>
              <a:cxnLst/>
              <a:rect l="l" t="t" r="r" b="b"/>
              <a:pathLst>
                <a:path w="3435" h="3443" extrusionOk="0">
                  <a:moveTo>
                    <a:pt x="1471" y="3442"/>
                  </a:moveTo>
                  <a:cubicBezTo>
                    <a:pt x="2783" y="3442"/>
                    <a:pt x="3434" y="1855"/>
                    <a:pt x="2507" y="928"/>
                  </a:cubicBezTo>
                  <a:cubicBezTo>
                    <a:pt x="1580" y="1"/>
                    <a:pt x="1" y="661"/>
                    <a:pt x="1" y="1972"/>
                  </a:cubicBezTo>
                  <a:cubicBezTo>
                    <a:pt x="1" y="2783"/>
                    <a:pt x="653" y="3434"/>
                    <a:pt x="1471" y="3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2"/>
            <p:cNvSpPr/>
            <p:nvPr/>
          </p:nvSpPr>
          <p:spPr>
            <a:xfrm>
              <a:off x="5547600" y="1492375"/>
              <a:ext cx="69175" cy="69375"/>
            </a:xfrm>
            <a:custGeom>
              <a:avLst/>
              <a:gdLst/>
              <a:ahLst/>
              <a:cxnLst/>
              <a:rect l="l" t="t" r="r" b="b"/>
              <a:pathLst>
                <a:path w="2767" h="2775" extrusionOk="0">
                  <a:moveTo>
                    <a:pt x="1187" y="2774"/>
                  </a:moveTo>
                  <a:cubicBezTo>
                    <a:pt x="2240" y="2774"/>
                    <a:pt x="2766" y="1496"/>
                    <a:pt x="2023" y="744"/>
                  </a:cubicBezTo>
                  <a:cubicBezTo>
                    <a:pt x="1279" y="1"/>
                    <a:pt x="1" y="527"/>
                    <a:pt x="1" y="1588"/>
                  </a:cubicBezTo>
                  <a:cubicBezTo>
                    <a:pt x="1" y="2240"/>
                    <a:pt x="527" y="2766"/>
                    <a:pt x="1187" y="27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2"/>
            <p:cNvSpPr/>
            <p:nvPr/>
          </p:nvSpPr>
          <p:spPr>
            <a:xfrm>
              <a:off x="5538850" y="1354325"/>
              <a:ext cx="76650" cy="65000"/>
            </a:xfrm>
            <a:custGeom>
              <a:avLst/>
              <a:gdLst/>
              <a:ahLst/>
              <a:cxnLst/>
              <a:rect l="l" t="t" r="r" b="b"/>
              <a:pathLst>
                <a:path w="3066" h="2600" extrusionOk="0">
                  <a:moveTo>
                    <a:pt x="794" y="2499"/>
                  </a:moveTo>
                  <a:lnTo>
                    <a:pt x="0" y="569"/>
                  </a:lnTo>
                  <a:cubicBezTo>
                    <a:pt x="0" y="569"/>
                    <a:pt x="318" y="1"/>
                    <a:pt x="1579" y="68"/>
                  </a:cubicBezTo>
                  <a:cubicBezTo>
                    <a:pt x="2849" y="126"/>
                    <a:pt x="3066" y="544"/>
                    <a:pt x="3066" y="544"/>
                  </a:cubicBezTo>
                  <a:lnTo>
                    <a:pt x="2373" y="2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5544475" y="1357875"/>
              <a:ext cx="71025" cy="61450"/>
            </a:xfrm>
            <a:custGeom>
              <a:avLst/>
              <a:gdLst/>
              <a:ahLst/>
              <a:cxnLst/>
              <a:rect l="l" t="t" r="r" b="b"/>
              <a:pathLst>
                <a:path w="2841" h="2458" extrusionOk="0">
                  <a:moveTo>
                    <a:pt x="2841" y="419"/>
                  </a:moveTo>
                  <a:lnTo>
                    <a:pt x="2148" y="2457"/>
                  </a:lnTo>
                  <a:lnTo>
                    <a:pt x="961" y="2382"/>
                  </a:lnTo>
                  <a:lnTo>
                    <a:pt x="1" y="34"/>
                  </a:lnTo>
                  <a:cubicBezTo>
                    <a:pt x="1" y="34"/>
                    <a:pt x="786" y="1"/>
                    <a:pt x="1646" y="51"/>
                  </a:cubicBezTo>
                  <a:cubicBezTo>
                    <a:pt x="2507" y="110"/>
                    <a:pt x="2699" y="293"/>
                    <a:pt x="2841" y="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5521500" y="1335750"/>
              <a:ext cx="112400" cy="37000"/>
            </a:xfrm>
            <a:custGeom>
              <a:avLst/>
              <a:gdLst/>
              <a:ahLst/>
              <a:cxnLst/>
              <a:rect l="l" t="t" r="r" b="b"/>
              <a:pathLst>
                <a:path w="4496" h="1480" extrusionOk="0">
                  <a:moveTo>
                    <a:pt x="4495" y="318"/>
                  </a:moveTo>
                  <a:lnTo>
                    <a:pt x="1" y="0"/>
                  </a:lnTo>
                  <a:lnTo>
                    <a:pt x="1" y="1162"/>
                  </a:lnTo>
                  <a:lnTo>
                    <a:pt x="4495" y="1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4838150" y="1307350"/>
              <a:ext cx="62050" cy="30500"/>
            </a:xfrm>
            <a:custGeom>
              <a:avLst/>
              <a:gdLst/>
              <a:ahLst/>
              <a:cxnLst/>
              <a:rect l="l" t="t" r="r" b="b"/>
              <a:pathLst>
                <a:path w="2482" h="1220" extrusionOk="0">
                  <a:moveTo>
                    <a:pt x="2481" y="109"/>
                  </a:moveTo>
                  <a:lnTo>
                    <a:pt x="0" y="0"/>
                  </a:lnTo>
                  <a:lnTo>
                    <a:pt x="0" y="1111"/>
                  </a:lnTo>
                  <a:lnTo>
                    <a:pt x="2481" y="12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4790325" y="1364975"/>
              <a:ext cx="157275" cy="155425"/>
            </a:xfrm>
            <a:custGeom>
              <a:avLst/>
              <a:gdLst/>
              <a:ahLst/>
              <a:cxnLst/>
              <a:rect l="l" t="t" r="r" b="b"/>
              <a:pathLst>
                <a:path w="6291" h="6217" extrusionOk="0">
                  <a:moveTo>
                    <a:pt x="3145" y="0"/>
                  </a:moveTo>
                  <a:cubicBezTo>
                    <a:pt x="3124" y="0"/>
                    <a:pt x="3103" y="1"/>
                    <a:pt x="3083" y="1"/>
                  </a:cubicBezTo>
                  <a:cubicBezTo>
                    <a:pt x="1362" y="43"/>
                    <a:pt x="0" y="1463"/>
                    <a:pt x="42" y="3175"/>
                  </a:cubicBezTo>
                  <a:cubicBezTo>
                    <a:pt x="75" y="4867"/>
                    <a:pt x="1462" y="6217"/>
                    <a:pt x="3146" y="6217"/>
                  </a:cubicBezTo>
                  <a:cubicBezTo>
                    <a:pt x="3167" y="6217"/>
                    <a:pt x="3188" y="6217"/>
                    <a:pt x="3208" y="6216"/>
                  </a:cubicBezTo>
                  <a:cubicBezTo>
                    <a:pt x="4929" y="6183"/>
                    <a:pt x="6291" y="4763"/>
                    <a:pt x="6249" y="3042"/>
                  </a:cubicBezTo>
                  <a:cubicBezTo>
                    <a:pt x="6216" y="1350"/>
                    <a:pt x="4829" y="0"/>
                    <a:pt x="3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2"/>
            <p:cNvSpPr/>
            <p:nvPr/>
          </p:nvSpPr>
          <p:spPr>
            <a:xfrm>
              <a:off x="4787175" y="1334925"/>
              <a:ext cx="170050" cy="170025"/>
            </a:xfrm>
            <a:custGeom>
              <a:avLst/>
              <a:gdLst/>
              <a:ahLst/>
              <a:cxnLst/>
              <a:rect l="l" t="t" r="r" b="b"/>
              <a:pathLst>
                <a:path w="6802" h="6801" extrusionOk="0">
                  <a:moveTo>
                    <a:pt x="3267" y="6800"/>
                  </a:moveTo>
                  <a:cubicBezTo>
                    <a:pt x="4596" y="6800"/>
                    <a:pt x="5782" y="6007"/>
                    <a:pt x="6291" y="4778"/>
                  </a:cubicBezTo>
                  <a:cubicBezTo>
                    <a:pt x="6801" y="3559"/>
                    <a:pt x="6517" y="2155"/>
                    <a:pt x="5581" y="1220"/>
                  </a:cubicBezTo>
                  <a:cubicBezTo>
                    <a:pt x="4646" y="284"/>
                    <a:pt x="3242" y="0"/>
                    <a:pt x="2014" y="510"/>
                  </a:cubicBezTo>
                  <a:cubicBezTo>
                    <a:pt x="795" y="1011"/>
                    <a:pt x="1" y="2205"/>
                    <a:pt x="1" y="3534"/>
                  </a:cubicBezTo>
                  <a:cubicBezTo>
                    <a:pt x="1" y="5338"/>
                    <a:pt x="1463" y="6800"/>
                    <a:pt x="3267" y="6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2"/>
            <p:cNvSpPr/>
            <p:nvPr/>
          </p:nvSpPr>
          <p:spPr>
            <a:xfrm>
              <a:off x="4798875" y="1355600"/>
              <a:ext cx="146425" cy="146625"/>
            </a:xfrm>
            <a:custGeom>
              <a:avLst/>
              <a:gdLst/>
              <a:ahLst/>
              <a:cxnLst/>
              <a:rect l="l" t="t" r="r" b="b"/>
              <a:pathLst>
                <a:path w="5857" h="5865" extrusionOk="0">
                  <a:moveTo>
                    <a:pt x="2799" y="8"/>
                  </a:moveTo>
                  <a:cubicBezTo>
                    <a:pt x="3944" y="0"/>
                    <a:pt x="4980" y="677"/>
                    <a:pt x="5422" y="1729"/>
                  </a:cubicBezTo>
                  <a:cubicBezTo>
                    <a:pt x="5857" y="2790"/>
                    <a:pt x="5623" y="4002"/>
                    <a:pt x="4821" y="4812"/>
                  </a:cubicBezTo>
                  <a:cubicBezTo>
                    <a:pt x="4011" y="5622"/>
                    <a:pt x="2799" y="5865"/>
                    <a:pt x="1747" y="5430"/>
                  </a:cubicBezTo>
                  <a:cubicBezTo>
                    <a:pt x="686" y="4996"/>
                    <a:pt x="1" y="3968"/>
                    <a:pt x="1" y="2824"/>
                  </a:cubicBezTo>
                  <a:cubicBezTo>
                    <a:pt x="9" y="1278"/>
                    <a:pt x="1254" y="25"/>
                    <a:pt x="2799"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2"/>
            <p:cNvSpPr/>
            <p:nvPr/>
          </p:nvSpPr>
          <p:spPr>
            <a:xfrm>
              <a:off x="4811400" y="1346600"/>
              <a:ext cx="133900" cy="133900"/>
            </a:xfrm>
            <a:custGeom>
              <a:avLst/>
              <a:gdLst/>
              <a:ahLst/>
              <a:cxnLst/>
              <a:rect l="l" t="t" r="r" b="b"/>
              <a:pathLst>
                <a:path w="5356" h="5356" extrusionOk="0">
                  <a:moveTo>
                    <a:pt x="2298" y="5356"/>
                  </a:moveTo>
                  <a:cubicBezTo>
                    <a:pt x="4345" y="5356"/>
                    <a:pt x="5356" y="2883"/>
                    <a:pt x="3911" y="1446"/>
                  </a:cubicBezTo>
                  <a:cubicBezTo>
                    <a:pt x="2465" y="1"/>
                    <a:pt x="1" y="1020"/>
                    <a:pt x="1" y="3067"/>
                  </a:cubicBezTo>
                  <a:cubicBezTo>
                    <a:pt x="9" y="4328"/>
                    <a:pt x="1037" y="5356"/>
                    <a:pt x="2298" y="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p:nvPr/>
          </p:nvSpPr>
          <p:spPr>
            <a:xfrm>
              <a:off x="4845250" y="1391500"/>
              <a:ext cx="55375" cy="55375"/>
            </a:xfrm>
            <a:custGeom>
              <a:avLst/>
              <a:gdLst/>
              <a:ahLst/>
              <a:cxnLst/>
              <a:rect l="l" t="t" r="r" b="b"/>
              <a:pathLst>
                <a:path w="2215" h="2215" extrusionOk="0">
                  <a:moveTo>
                    <a:pt x="944" y="2215"/>
                  </a:moveTo>
                  <a:cubicBezTo>
                    <a:pt x="1788" y="2215"/>
                    <a:pt x="2214" y="1196"/>
                    <a:pt x="1621" y="602"/>
                  </a:cubicBezTo>
                  <a:cubicBezTo>
                    <a:pt x="1019" y="1"/>
                    <a:pt x="0" y="427"/>
                    <a:pt x="0" y="1271"/>
                  </a:cubicBezTo>
                  <a:cubicBezTo>
                    <a:pt x="0" y="1789"/>
                    <a:pt x="426" y="2215"/>
                    <a:pt x="944" y="2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4849850" y="1397575"/>
              <a:ext cx="44700" cy="44700"/>
            </a:xfrm>
            <a:custGeom>
              <a:avLst/>
              <a:gdLst/>
              <a:ahLst/>
              <a:cxnLst/>
              <a:rect l="l" t="t" r="r" b="b"/>
              <a:pathLst>
                <a:path w="1788" h="1788" extrusionOk="0">
                  <a:moveTo>
                    <a:pt x="760" y="1788"/>
                  </a:moveTo>
                  <a:cubicBezTo>
                    <a:pt x="1445" y="1788"/>
                    <a:pt x="1788" y="961"/>
                    <a:pt x="1303" y="485"/>
                  </a:cubicBezTo>
                  <a:cubicBezTo>
                    <a:pt x="819" y="0"/>
                    <a:pt x="0" y="343"/>
                    <a:pt x="0" y="1028"/>
                  </a:cubicBezTo>
                  <a:cubicBezTo>
                    <a:pt x="0" y="1445"/>
                    <a:pt x="343" y="1788"/>
                    <a:pt x="760" y="17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4844200" y="1308400"/>
              <a:ext cx="49525" cy="41775"/>
            </a:xfrm>
            <a:custGeom>
              <a:avLst/>
              <a:gdLst/>
              <a:ahLst/>
              <a:cxnLst/>
              <a:rect l="l" t="t" r="r" b="b"/>
              <a:pathLst>
                <a:path w="1981" h="1671" extrusionOk="0">
                  <a:moveTo>
                    <a:pt x="510" y="1612"/>
                  </a:moveTo>
                  <a:lnTo>
                    <a:pt x="1" y="368"/>
                  </a:lnTo>
                  <a:cubicBezTo>
                    <a:pt x="1" y="368"/>
                    <a:pt x="201" y="0"/>
                    <a:pt x="1020" y="42"/>
                  </a:cubicBezTo>
                  <a:cubicBezTo>
                    <a:pt x="1830" y="84"/>
                    <a:pt x="1980" y="343"/>
                    <a:pt x="1980" y="343"/>
                  </a:cubicBezTo>
                  <a:lnTo>
                    <a:pt x="1529" y="16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2"/>
            <p:cNvSpPr/>
            <p:nvPr/>
          </p:nvSpPr>
          <p:spPr>
            <a:xfrm>
              <a:off x="4851925" y="1310275"/>
              <a:ext cx="41600" cy="39900"/>
            </a:xfrm>
            <a:custGeom>
              <a:avLst/>
              <a:gdLst/>
              <a:ahLst/>
              <a:cxnLst/>
              <a:rect l="l" t="t" r="r" b="b"/>
              <a:pathLst>
                <a:path w="1664" h="1596" extrusionOk="0">
                  <a:moveTo>
                    <a:pt x="1663" y="284"/>
                  </a:moveTo>
                  <a:lnTo>
                    <a:pt x="1220" y="1596"/>
                  </a:lnTo>
                  <a:lnTo>
                    <a:pt x="452" y="1554"/>
                  </a:lnTo>
                  <a:lnTo>
                    <a:pt x="1" y="376"/>
                  </a:lnTo>
                  <a:cubicBezTo>
                    <a:pt x="1" y="376"/>
                    <a:pt x="243" y="0"/>
                    <a:pt x="895" y="42"/>
                  </a:cubicBezTo>
                  <a:cubicBezTo>
                    <a:pt x="1354" y="75"/>
                    <a:pt x="1571" y="201"/>
                    <a:pt x="1663"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4833125" y="1296475"/>
              <a:ext cx="72300" cy="23625"/>
            </a:xfrm>
            <a:custGeom>
              <a:avLst/>
              <a:gdLst/>
              <a:ahLst/>
              <a:cxnLst/>
              <a:rect l="l" t="t" r="r" b="b"/>
              <a:pathLst>
                <a:path w="2892" h="945" extrusionOk="0">
                  <a:moveTo>
                    <a:pt x="2891" y="201"/>
                  </a:moveTo>
                  <a:lnTo>
                    <a:pt x="1" y="1"/>
                  </a:lnTo>
                  <a:lnTo>
                    <a:pt x="1" y="744"/>
                  </a:lnTo>
                  <a:lnTo>
                    <a:pt x="2891" y="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6262500" y="429125"/>
              <a:ext cx="27400" cy="564550"/>
            </a:xfrm>
            <a:custGeom>
              <a:avLst/>
              <a:gdLst/>
              <a:ahLst/>
              <a:cxnLst/>
              <a:rect l="l" t="t" r="r" b="b"/>
              <a:pathLst>
                <a:path w="1096" h="22582" extrusionOk="0">
                  <a:moveTo>
                    <a:pt x="268" y="786"/>
                  </a:moveTo>
                  <a:cubicBezTo>
                    <a:pt x="268" y="59"/>
                    <a:pt x="820" y="1"/>
                    <a:pt x="828" y="786"/>
                  </a:cubicBezTo>
                  <a:lnTo>
                    <a:pt x="1095" y="22582"/>
                  </a:lnTo>
                  <a:cubicBezTo>
                    <a:pt x="911" y="22573"/>
                    <a:pt x="736" y="22565"/>
                    <a:pt x="552" y="22565"/>
                  </a:cubicBezTo>
                  <a:cubicBezTo>
                    <a:pt x="368" y="22565"/>
                    <a:pt x="185" y="22573"/>
                    <a:pt x="1" y="22582"/>
                  </a:cubicBezTo>
                  <a:close/>
                </a:path>
              </a:pathLst>
            </a:custGeom>
            <a:solidFill>
              <a:srgbClr val="7C7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6270225" y="429125"/>
              <a:ext cx="11950" cy="564550"/>
            </a:xfrm>
            <a:custGeom>
              <a:avLst/>
              <a:gdLst/>
              <a:ahLst/>
              <a:cxnLst/>
              <a:rect l="l" t="t" r="r" b="b"/>
              <a:pathLst>
                <a:path w="478" h="22582" extrusionOk="0">
                  <a:moveTo>
                    <a:pt x="118" y="786"/>
                  </a:moveTo>
                  <a:cubicBezTo>
                    <a:pt x="118" y="59"/>
                    <a:pt x="360" y="1"/>
                    <a:pt x="360" y="786"/>
                  </a:cubicBezTo>
                  <a:lnTo>
                    <a:pt x="477" y="22582"/>
                  </a:lnTo>
                  <a:cubicBezTo>
                    <a:pt x="402" y="22565"/>
                    <a:pt x="318" y="22565"/>
                    <a:pt x="243" y="22565"/>
                  </a:cubicBezTo>
                  <a:cubicBezTo>
                    <a:pt x="160" y="22565"/>
                    <a:pt x="84" y="22565"/>
                    <a:pt x="1" y="225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6720100" y="1410100"/>
              <a:ext cx="21525" cy="266925"/>
            </a:xfrm>
            <a:custGeom>
              <a:avLst/>
              <a:gdLst/>
              <a:ahLst/>
              <a:cxnLst/>
              <a:rect l="l" t="t" r="r" b="b"/>
              <a:pathLst>
                <a:path w="861" h="10677" extrusionOk="0">
                  <a:moveTo>
                    <a:pt x="1" y="0"/>
                  </a:moveTo>
                  <a:lnTo>
                    <a:pt x="1" y="10677"/>
                  </a:lnTo>
                  <a:lnTo>
                    <a:pt x="861" y="10677"/>
                  </a:lnTo>
                  <a:lnTo>
                    <a:pt x="8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6765000" y="1609975"/>
              <a:ext cx="46800" cy="119275"/>
            </a:xfrm>
            <a:custGeom>
              <a:avLst/>
              <a:gdLst/>
              <a:ahLst/>
              <a:cxnLst/>
              <a:rect l="l" t="t" r="r" b="b"/>
              <a:pathLst>
                <a:path w="1872" h="4771" extrusionOk="0">
                  <a:moveTo>
                    <a:pt x="636" y="0"/>
                  </a:moveTo>
                  <a:cubicBezTo>
                    <a:pt x="285" y="0"/>
                    <a:pt x="1" y="284"/>
                    <a:pt x="1" y="635"/>
                  </a:cubicBezTo>
                  <a:lnTo>
                    <a:pt x="1" y="4144"/>
                  </a:lnTo>
                  <a:cubicBezTo>
                    <a:pt x="1" y="4495"/>
                    <a:pt x="285" y="4770"/>
                    <a:pt x="636" y="4770"/>
                  </a:cubicBezTo>
                  <a:lnTo>
                    <a:pt x="1245" y="4770"/>
                  </a:lnTo>
                  <a:cubicBezTo>
                    <a:pt x="1596" y="4770"/>
                    <a:pt x="1872" y="4495"/>
                    <a:pt x="1872" y="4144"/>
                  </a:cubicBezTo>
                  <a:lnTo>
                    <a:pt x="1872" y="635"/>
                  </a:lnTo>
                  <a:cubicBezTo>
                    <a:pt x="1872" y="284"/>
                    <a:pt x="159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6649925" y="1609975"/>
              <a:ext cx="46800" cy="119275"/>
            </a:xfrm>
            <a:custGeom>
              <a:avLst/>
              <a:gdLst/>
              <a:ahLst/>
              <a:cxnLst/>
              <a:rect l="l" t="t" r="r" b="b"/>
              <a:pathLst>
                <a:path w="1872" h="4771" extrusionOk="0">
                  <a:moveTo>
                    <a:pt x="635" y="0"/>
                  </a:moveTo>
                  <a:cubicBezTo>
                    <a:pt x="276" y="0"/>
                    <a:pt x="1" y="284"/>
                    <a:pt x="1" y="635"/>
                  </a:cubicBezTo>
                  <a:lnTo>
                    <a:pt x="1" y="4144"/>
                  </a:lnTo>
                  <a:cubicBezTo>
                    <a:pt x="1" y="4495"/>
                    <a:pt x="276" y="4770"/>
                    <a:pt x="635" y="4770"/>
                  </a:cubicBezTo>
                  <a:lnTo>
                    <a:pt x="1237" y="4770"/>
                  </a:lnTo>
                  <a:cubicBezTo>
                    <a:pt x="1588" y="4770"/>
                    <a:pt x="1872" y="4495"/>
                    <a:pt x="1872" y="4144"/>
                  </a:cubicBezTo>
                  <a:lnTo>
                    <a:pt x="1872" y="635"/>
                  </a:lnTo>
                  <a:cubicBezTo>
                    <a:pt x="1872" y="284"/>
                    <a:pt x="1588"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6748925" y="1649450"/>
              <a:ext cx="16100" cy="40525"/>
            </a:xfrm>
            <a:custGeom>
              <a:avLst/>
              <a:gdLst/>
              <a:ahLst/>
              <a:cxnLst/>
              <a:rect l="l" t="t" r="r" b="b"/>
              <a:pathLst>
                <a:path w="644" h="1621" extrusionOk="0">
                  <a:moveTo>
                    <a:pt x="218" y="0"/>
                  </a:moveTo>
                  <a:cubicBezTo>
                    <a:pt x="101" y="0"/>
                    <a:pt x="0" y="92"/>
                    <a:pt x="0" y="209"/>
                  </a:cubicBezTo>
                  <a:lnTo>
                    <a:pt x="0" y="1404"/>
                  </a:lnTo>
                  <a:cubicBezTo>
                    <a:pt x="0" y="1529"/>
                    <a:pt x="101" y="1621"/>
                    <a:pt x="218" y="1621"/>
                  </a:cubicBezTo>
                  <a:lnTo>
                    <a:pt x="426" y="1621"/>
                  </a:lnTo>
                  <a:cubicBezTo>
                    <a:pt x="543" y="1621"/>
                    <a:pt x="644" y="1529"/>
                    <a:pt x="644" y="1404"/>
                  </a:cubicBezTo>
                  <a:lnTo>
                    <a:pt x="644" y="209"/>
                  </a:lnTo>
                  <a:cubicBezTo>
                    <a:pt x="644" y="92"/>
                    <a:pt x="543" y="0"/>
                    <a:pt x="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6696700" y="1649450"/>
              <a:ext cx="16125" cy="40525"/>
            </a:xfrm>
            <a:custGeom>
              <a:avLst/>
              <a:gdLst/>
              <a:ahLst/>
              <a:cxnLst/>
              <a:rect l="l" t="t" r="r" b="b"/>
              <a:pathLst>
                <a:path w="645" h="1621" extrusionOk="0">
                  <a:moveTo>
                    <a:pt x="218" y="0"/>
                  </a:moveTo>
                  <a:cubicBezTo>
                    <a:pt x="101" y="0"/>
                    <a:pt x="1" y="92"/>
                    <a:pt x="1" y="209"/>
                  </a:cubicBezTo>
                  <a:lnTo>
                    <a:pt x="1" y="1404"/>
                  </a:lnTo>
                  <a:cubicBezTo>
                    <a:pt x="1" y="1529"/>
                    <a:pt x="101" y="1621"/>
                    <a:pt x="218" y="1621"/>
                  </a:cubicBezTo>
                  <a:lnTo>
                    <a:pt x="427" y="1621"/>
                  </a:lnTo>
                  <a:cubicBezTo>
                    <a:pt x="544" y="1621"/>
                    <a:pt x="644" y="1529"/>
                    <a:pt x="644" y="1404"/>
                  </a:cubicBezTo>
                  <a:lnTo>
                    <a:pt x="644" y="209"/>
                  </a:lnTo>
                  <a:cubicBezTo>
                    <a:pt x="644" y="92"/>
                    <a:pt x="544"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6704650" y="1662400"/>
              <a:ext cx="52450" cy="14425"/>
            </a:xfrm>
            <a:custGeom>
              <a:avLst/>
              <a:gdLst/>
              <a:ahLst/>
              <a:cxnLst/>
              <a:rect l="l" t="t" r="r" b="b"/>
              <a:pathLst>
                <a:path w="2098" h="577" extrusionOk="0">
                  <a:moveTo>
                    <a:pt x="0" y="0"/>
                  </a:moveTo>
                  <a:lnTo>
                    <a:pt x="0" y="576"/>
                  </a:lnTo>
                  <a:lnTo>
                    <a:pt x="2097" y="576"/>
                  </a:ln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6720100" y="1410100"/>
              <a:ext cx="44300" cy="266925"/>
            </a:xfrm>
            <a:custGeom>
              <a:avLst/>
              <a:gdLst/>
              <a:ahLst/>
              <a:cxnLst/>
              <a:rect l="l" t="t" r="r" b="b"/>
              <a:pathLst>
                <a:path w="1772" h="10677" extrusionOk="0">
                  <a:moveTo>
                    <a:pt x="1772" y="0"/>
                  </a:moveTo>
                  <a:lnTo>
                    <a:pt x="1" y="0"/>
                  </a:lnTo>
                  <a:lnTo>
                    <a:pt x="1" y="10677"/>
                  </a:lnTo>
                  <a:lnTo>
                    <a:pt x="1772" y="64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6268575" y="1525800"/>
              <a:ext cx="12550" cy="155400"/>
            </a:xfrm>
            <a:custGeom>
              <a:avLst/>
              <a:gdLst/>
              <a:ahLst/>
              <a:cxnLst/>
              <a:rect l="l" t="t" r="r" b="b"/>
              <a:pathLst>
                <a:path w="502" h="6216" extrusionOk="0">
                  <a:moveTo>
                    <a:pt x="0" y="1"/>
                  </a:moveTo>
                  <a:lnTo>
                    <a:pt x="0" y="6216"/>
                  </a:lnTo>
                  <a:lnTo>
                    <a:pt x="501" y="6216"/>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6294675" y="1642125"/>
              <a:ext cx="27375" cy="69575"/>
            </a:xfrm>
            <a:custGeom>
              <a:avLst/>
              <a:gdLst/>
              <a:ahLst/>
              <a:cxnLst/>
              <a:rect l="l" t="t" r="r" b="b"/>
              <a:pathLst>
                <a:path w="1095" h="2783" extrusionOk="0">
                  <a:moveTo>
                    <a:pt x="368" y="1"/>
                  </a:moveTo>
                  <a:cubicBezTo>
                    <a:pt x="159" y="1"/>
                    <a:pt x="0" y="168"/>
                    <a:pt x="0" y="377"/>
                  </a:cubicBezTo>
                  <a:lnTo>
                    <a:pt x="0" y="2415"/>
                  </a:lnTo>
                  <a:cubicBezTo>
                    <a:pt x="0" y="2616"/>
                    <a:pt x="159" y="2783"/>
                    <a:pt x="368" y="2783"/>
                  </a:cubicBezTo>
                  <a:lnTo>
                    <a:pt x="719" y="2783"/>
                  </a:lnTo>
                  <a:cubicBezTo>
                    <a:pt x="928" y="2783"/>
                    <a:pt x="1095" y="2616"/>
                    <a:pt x="1095" y="2415"/>
                  </a:cubicBezTo>
                  <a:lnTo>
                    <a:pt x="1095" y="377"/>
                  </a:lnTo>
                  <a:cubicBezTo>
                    <a:pt x="1095" y="168"/>
                    <a:pt x="928"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6227625" y="1642125"/>
              <a:ext cx="27175" cy="69575"/>
            </a:xfrm>
            <a:custGeom>
              <a:avLst/>
              <a:gdLst/>
              <a:ahLst/>
              <a:cxnLst/>
              <a:rect l="l" t="t" r="r" b="b"/>
              <a:pathLst>
                <a:path w="1087" h="2783" extrusionOk="0">
                  <a:moveTo>
                    <a:pt x="368" y="1"/>
                  </a:moveTo>
                  <a:cubicBezTo>
                    <a:pt x="159" y="1"/>
                    <a:pt x="1" y="168"/>
                    <a:pt x="1" y="377"/>
                  </a:cubicBezTo>
                  <a:lnTo>
                    <a:pt x="1" y="2415"/>
                  </a:lnTo>
                  <a:cubicBezTo>
                    <a:pt x="1" y="2616"/>
                    <a:pt x="159" y="2783"/>
                    <a:pt x="368" y="2783"/>
                  </a:cubicBezTo>
                  <a:lnTo>
                    <a:pt x="719" y="2783"/>
                  </a:lnTo>
                  <a:cubicBezTo>
                    <a:pt x="928" y="2783"/>
                    <a:pt x="1087" y="2616"/>
                    <a:pt x="1087" y="2415"/>
                  </a:cubicBezTo>
                  <a:lnTo>
                    <a:pt x="1087" y="377"/>
                  </a:lnTo>
                  <a:cubicBezTo>
                    <a:pt x="1087" y="168"/>
                    <a:pt x="928"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6285275" y="1665100"/>
              <a:ext cx="9425" cy="23625"/>
            </a:xfrm>
            <a:custGeom>
              <a:avLst/>
              <a:gdLst/>
              <a:ahLst/>
              <a:cxnLst/>
              <a:rect l="l" t="t" r="r" b="b"/>
              <a:pathLst>
                <a:path w="377" h="945" extrusionOk="0">
                  <a:moveTo>
                    <a:pt x="126" y="1"/>
                  </a:moveTo>
                  <a:cubicBezTo>
                    <a:pt x="59" y="1"/>
                    <a:pt x="0" y="59"/>
                    <a:pt x="0" y="126"/>
                  </a:cubicBezTo>
                  <a:lnTo>
                    <a:pt x="0" y="819"/>
                  </a:lnTo>
                  <a:cubicBezTo>
                    <a:pt x="0" y="895"/>
                    <a:pt x="59" y="945"/>
                    <a:pt x="126" y="945"/>
                  </a:cubicBezTo>
                  <a:lnTo>
                    <a:pt x="251" y="945"/>
                  </a:lnTo>
                  <a:cubicBezTo>
                    <a:pt x="318" y="945"/>
                    <a:pt x="376" y="895"/>
                    <a:pt x="376" y="819"/>
                  </a:cubicBezTo>
                  <a:lnTo>
                    <a:pt x="376" y="126"/>
                  </a:lnTo>
                  <a:cubicBezTo>
                    <a:pt x="376" y="59"/>
                    <a:pt x="318"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6255000" y="1665100"/>
              <a:ext cx="9200" cy="23625"/>
            </a:xfrm>
            <a:custGeom>
              <a:avLst/>
              <a:gdLst/>
              <a:ahLst/>
              <a:cxnLst/>
              <a:rect l="l" t="t" r="r" b="b"/>
              <a:pathLst>
                <a:path w="368" h="945" extrusionOk="0">
                  <a:moveTo>
                    <a:pt x="125" y="1"/>
                  </a:moveTo>
                  <a:cubicBezTo>
                    <a:pt x="50" y="1"/>
                    <a:pt x="0" y="59"/>
                    <a:pt x="0" y="126"/>
                  </a:cubicBezTo>
                  <a:lnTo>
                    <a:pt x="0" y="819"/>
                  </a:lnTo>
                  <a:cubicBezTo>
                    <a:pt x="0" y="895"/>
                    <a:pt x="50" y="945"/>
                    <a:pt x="125" y="945"/>
                  </a:cubicBezTo>
                  <a:lnTo>
                    <a:pt x="242" y="945"/>
                  </a:lnTo>
                  <a:cubicBezTo>
                    <a:pt x="309" y="945"/>
                    <a:pt x="368" y="895"/>
                    <a:pt x="368" y="819"/>
                  </a:cubicBezTo>
                  <a:lnTo>
                    <a:pt x="368" y="126"/>
                  </a:lnTo>
                  <a:cubicBezTo>
                    <a:pt x="368" y="59"/>
                    <a:pt x="309"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6259575" y="1672625"/>
              <a:ext cx="30525" cy="8575"/>
            </a:xfrm>
            <a:custGeom>
              <a:avLst/>
              <a:gdLst/>
              <a:ahLst/>
              <a:cxnLst/>
              <a:rect l="l" t="t" r="r" b="b"/>
              <a:pathLst>
                <a:path w="1221" h="343" extrusionOk="0">
                  <a:moveTo>
                    <a:pt x="1" y="0"/>
                  </a:moveTo>
                  <a:lnTo>
                    <a:pt x="1" y="343"/>
                  </a:lnTo>
                  <a:lnTo>
                    <a:pt x="1221" y="343"/>
                  </a:lnTo>
                  <a:lnTo>
                    <a:pt x="1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510825" y="1146125"/>
              <a:ext cx="486875" cy="84400"/>
            </a:xfrm>
            <a:custGeom>
              <a:avLst/>
              <a:gdLst/>
              <a:ahLst/>
              <a:cxnLst/>
              <a:rect l="l" t="t" r="r" b="b"/>
              <a:pathLst>
                <a:path w="19475" h="3376" extrusionOk="0">
                  <a:moveTo>
                    <a:pt x="17436" y="1612"/>
                  </a:moveTo>
                  <a:lnTo>
                    <a:pt x="285" y="3375"/>
                  </a:lnTo>
                  <a:cubicBezTo>
                    <a:pt x="226" y="2807"/>
                    <a:pt x="134" y="2239"/>
                    <a:pt x="1" y="1688"/>
                  </a:cubicBezTo>
                  <a:lnTo>
                    <a:pt x="17093" y="201"/>
                  </a:lnTo>
                  <a:cubicBezTo>
                    <a:pt x="19474" y="0"/>
                    <a:pt x="19223" y="1429"/>
                    <a:pt x="17436" y="16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6512700" y="1155725"/>
              <a:ext cx="455125" cy="55775"/>
            </a:xfrm>
            <a:custGeom>
              <a:avLst/>
              <a:gdLst/>
              <a:ahLst/>
              <a:cxnLst/>
              <a:rect l="l" t="t" r="r" b="b"/>
              <a:pathLst>
                <a:path w="18205" h="2231" extrusionOk="0">
                  <a:moveTo>
                    <a:pt x="17110" y="527"/>
                  </a:moveTo>
                  <a:lnTo>
                    <a:pt x="143" y="2231"/>
                  </a:lnTo>
                  <a:cubicBezTo>
                    <a:pt x="110" y="2022"/>
                    <a:pt x="59" y="1813"/>
                    <a:pt x="1" y="1604"/>
                  </a:cubicBezTo>
                  <a:lnTo>
                    <a:pt x="17077" y="101"/>
                  </a:lnTo>
                  <a:cubicBezTo>
                    <a:pt x="18204" y="0"/>
                    <a:pt x="18204" y="418"/>
                    <a:pt x="17110"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6459875" y="1236750"/>
              <a:ext cx="1891575" cy="207000"/>
            </a:xfrm>
            <a:custGeom>
              <a:avLst/>
              <a:gdLst/>
              <a:ahLst/>
              <a:cxnLst/>
              <a:rect l="l" t="t" r="r" b="b"/>
              <a:pathLst>
                <a:path w="75663" h="8280" extrusionOk="0">
                  <a:moveTo>
                    <a:pt x="72965" y="2064"/>
                  </a:moveTo>
                  <a:lnTo>
                    <a:pt x="84" y="8279"/>
                  </a:lnTo>
                  <a:cubicBezTo>
                    <a:pt x="17" y="7519"/>
                    <a:pt x="176" y="5447"/>
                    <a:pt x="0" y="4729"/>
                  </a:cubicBezTo>
                  <a:lnTo>
                    <a:pt x="72513" y="193"/>
                  </a:lnTo>
                  <a:cubicBezTo>
                    <a:pt x="75663" y="1"/>
                    <a:pt x="75329" y="1864"/>
                    <a:pt x="72965" y="2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6461325" y="1250750"/>
              <a:ext cx="1814325" cy="168975"/>
            </a:xfrm>
            <a:custGeom>
              <a:avLst/>
              <a:gdLst/>
              <a:ahLst/>
              <a:cxnLst/>
              <a:rect l="l" t="t" r="r" b="b"/>
              <a:pathLst>
                <a:path w="72573" h="6759" extrusionOk="0">
                  <a:moveTo>
                    <a:pt x="9" y="6759"/>
                  </a:moveTo>
                  <a:cubicBezTo>
                    <a:pt x="26" y="6040"/>
                    <a:pt x="51" y="5171"/>
                    <a:pt x="1" y="4587"/>
                  </a:cubicBezTo>
                  <a:lnTo>
                    <a:pt x="70935" y="109"/>
                  </a:lnTo>
                  <a:cubicBezTo>
                    <a:pt x="72572" y="0"/>
                    <a:pt x="72397" y="978"/>
                    <a:pt x="71169" y="1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6926650" y="1352675"/>
              <a:ext cx="96300" cy="47625"/>
            </a:xfrm>
            <a:custGeom>
              <a:avLst/>
              <a:gdLst/>
              <a:ahLst/>
              <a:cxnLst/>
              <a:rect l="l" t="t" r="r" b="b"/>
              <a:pathLst>
                <a:path w="3852" h="1905" extrusionOk="0">
                  <a:moveTo>
                    <a:pt x="1" y="176"/>
                  </a:moveTo>
                  <a:lnTo>
                    <a:pt x="3852" y="0"/>
                  </a:lnTo>
                  <a:lnTo>
                    <a:pt x="3852" y="1729"/>
                  </a:lnTo>
                  <a:lnTo>
                    <a:pt x="1" y="19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6453200" y="1262450"/>
              <a:ext cx="1877375" cy="183375"/>
            </a:xfrm>
            <a:custGeom>
              <a:avLst/>
              <a:gdLst/>
              <a:ahLst/>
              <a:cxnLst/>
              <a:rect l="l" t="t" r="r" b="b"/>
              <a:pathLst>
                <a:path w="75095" h="7335" extrusionOk="0">
                  <a:moveTo>
                    <a:pt x="73232" y="1036"/>
                  </a:moveTo>
                  <a:lnTo>
                    <a:pt x="100" y="7335"/>
                  </a:lnTo>
                  <a:cubicBezTo>
                    <a:pt x="100" y="7101"/>
                    <a:pt x="351" y="6784"/>
                    <a:pt x="334" y="6583"/>
                  </a:cubicBezTo>
                  <a:cubicBezTo>
                    <a:pt x="167" y="6190"/>
                    <a:pt x="0" y="6500"/>
                    <a:pt x="0" y="6316"/>
                  </a:cubicBezTo>
                  <a:lnTo>
                    <a:pt x="73006" y="510"/>
                  </a:lnTo>
                  <a:cubicBezTo>
                    <a:pt x="74025" y="426"/>
                    <a:pt x="74794" y="259"/>
                    <a:pt x="75095" y="0"/>
                  </a:cubicBezTo>
                  <a:cubicBezTo>
                    <a:pt x="74911" y="760"/>
                    <a:pt x="73958" y="978"/>
                    <a:pt x="73232" y="10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2"/>
            <p:cNvSpPr/>
            <p:nvPr/>
          </p:nvSpPr>
          <p:spPr>
            <a:xfrm>
              <a:off x="6033400" y="993225"/>
              <a:ext cx="485600" cy="525700"/>
            </a:xfrm>
            <a:custGeom>
              <a:avLst/>
              <a:gdLst/>
              <a:ahLst/>
              <a:cxnLst/>
              <a:rect l="l" t="t" r="r" b="b"/>
              <a:pathLst>
                <a:path w="19424" h="21028" extrusionOk="0">
                  <a:moveTo>
                    <a:pt x="9716" y="1"/>
                  </a:moveTo>
                  <a:cubicBezTo>
                    <a:pt x="4353" y="1"/>
                    <a:pt x="0" y="4704"/>
                    <a:pt x="0" y="10510"/>
                  </a:cubicBezTo>
                  <a:cubicBezTo>
                    <a:pt x="0" y="16316"/>
                    <a:pt x="4353" y="21028"/>
                    <a:pt x="9716" y="21028"/>
                  </a:cubicBezTo>
                  <a:cubicBezTo>
                    <a:pt x="15079" y="21028"/>
                    <a:pt x="19424" y="16316"/>
                    <a:pt x="19424" y="10510"/>
                  </a:cubicBezTo>
                  <a:cubicBezTo>
                    <a:pt x="19424" y="4704"/>
                    <a:pt x="15079" y="1"/>
                    <a:pt x="9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6058050" y="1336175"/>
              <a:ext cx="436525" cy="182750"/>
            </a:xfrm>
            <a:custGeom>
              <a:avLst/>
              <a:gdLst/>
              <a:ahLst/>
              <a:cxnLst/>
              <a:rect l="l" t="t" r="r" b="b"/>
              <a:pathLst>
                <a:path w="17461" h="7310" extrusionOk="0">
                  <a:moveTo>
                    <a:pt x="17460" y="1412"/>
                  </a:moveTo>
                  <a:cubicBezTo>
                    <a:pt x="15881" y="4904"/>
                    <a:pt x="12565" y="7310"/>
                    <a:pt x="8730" y="7310"/>
                  </a:cubicBezTo>
                  <a:cubicBezTo>
                    <a:pt x="4896" y="7310"/>
                    <a:pt x="1579" y="4904"/>
                    <a:pt x="0" y="1412"/>
                  </a:cubicBezTo>
                  <a:cubicBezTo>
                    <a:pt x="5731" y="0"/>
                    <a:pt x="11721" y="0"/>
                    <a:pt x="17460" y="14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6071200" y="1343900"/>
              <a:ext cx="409175" cy="160425"/>
            </a:xfrm>
            <a:custGeom>
              <a:avLst/>
              <a:gdLst/>
              <a:ahLst/>
              <a:cxnLst/>
              <a:rect l="l" t="t" r="r" b="b"/>
              <a:pathLst>
                <a:path w="16367" h="6417" extrusionOk="0">
                  <a:moveTo>
                    <a:pt x="10669" y="109"/>
                  </a:moveTo>
                  <a:cubicBezTo>
                    <a:pt x="11521" y="167"/>
                    <a:pt x="12607" y="259"/>
                    <a:pt x="13584" y="385"/>
                  </a:cubicBezTo>
                  <a:cubicBezTo>
                    <a:pt x="14044" y="451"/>
                    <a:pt x="14503" y="527"/>
                    <a:pt x="14954" y="610"/>
                  </a:cubicBezTo>
                  <a:cubicBezTo>
                    <a:pt x="15815" y="794"/>
                    <a:pt x="16366" y="1028"/>
                    <a:pt x="16207" y="1345"/>
                  </a:cubicBezTo>
                  <a:cubicBezTo>
                    <a:pt x="14620" y="4361"/>
                    <a:pt x="11638" y="6416"/>
                    <a:pt x="8204" y="6416"/>
                  </a:cubicBezTo>
                  <a:cubicBezTo>
                    <a:pt x="4604" y="6416"/>
                    <a:pt x="1513" y="4169"/>
                    <a:pt x="1" y="911"/>
                  </a:cubicBezTo>
                  <a:cubicBezTo>
                    <a:pt x="2699" y="301"/>
                    <a:pt x="5447" y="0"/>
                    <a:pt x="8204" y="9"/>
                  </a:cubicBezTo>
                  <a:cubicBezTo>
                    <a:pt x="8964" y="9"/>
                    <a:pt x="9716" y="25"/>
                    <a:pt x="10451" y="67"/>
                  </a:cubicBezTo>
                  <a:cubicBezTo>
                    <a:pt x="10518" y="92"/>
                    <a:pt x="10593" y="100"/>
                    <a:pt x="10669" y="1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2"/>
            <p:cNvSpPr/>
            <p:nvPr/>
          </p:nvSpPr>
          <p:spPr>
            <a:xfrm>
              <a:off x="6167275" y="1122925"/>
              <a:ext cx="104250" cy="64150"/>
            </a:xfrm>
            <a:custGeom>
              <a:avLst/>
              <a:gdLst/>
              <a:ahLst/>
              <a:cxnLst/>
              <a:rect l="l" t="t" r="r" b="b"/>
              <a:pathLst>
                <a:path w="4170" h="2566" extrusionOk="0">
                  <a:moveTo>
                    <a:pt x="259" y="2474"/>
                  </a:moveTo>
                  <a:cubicBezTo>
                    <a:pt x="1437" y="2423"/>
                    <a:pt x="2715" y="2524"/>
                    <a:pt x="3910" y="2557"/>
                  </a:cubicBezTo>
                  <a:cubicBezTo>
                    <a:pt x="4069" y="2565"/>
                    <a:pt x="4152" y="2490"/>
                    <a:pt x="4152" y="2281"/>
                  </a:cubicBezTo>
                  <a:lnTo>
                    <a:pt x="4152" y="352"/>
                  </a:lnTo>
                  <a:cubicBezTo>
                    <a:pt x="4152" y="193"/>
                    <a:pt x="4169" y="68"/>
                    <a:pt x="3877" y="68"/>
                  </a:cubicBezTo>
                  <a:cubicBezTo>
                    <a:pt x="3041" y="59"/>
                    <a:pt x="2064" y="51"/>
                    <a:pt x="1011" y="9"/>
                  </a:cubicBezTo>
                  <a:cubicBezTo>
                    <a:pt x="786" y="1"/>
                    <a:pt x="736" y="42"/>
                    <a:pt x="669" y="235"/>
                  </a:cubicBezTo>
                  <a:lnTo>
                    <a:pt x="76" y="2281"/>
                  </a:lnTo>
                  <a:cubicBezTo>
                    <a:pt x="0" y="2415"/>
                    <a:pt x="84" y="2474"/>
                    <a:pt x="259" y="24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2"/>
            <p:cNvSpPr/>
            <p:nvPr/>
          </p:nvSpPr>
          <p:spPr>
            <a:xfrm>
              <a:off x="6108575" y="1122100"/>
              <a:ext cx="66250" cy="76875"/>
            </a:xfrm>
            <a:custGeom>
              <a:avLst/>
              <a:gdLst/>
              <a:ahLst/>
              <a:cxnLst/>
              <a:rect l="l" t="t" r="r" b="b"/>
              <a:pathLst>
                <a:path w="2650" h="3075" extrusionOk="0">
                  <a:moveTo>
                    <a:pt x="185" y="3041"/>
                  </a:moveTo>
                  <a:cubicBezTo>
                    <a:pt x="619" y="2899"/>
                    <a:pt x="1129" y="2740"/>
                    <a:pt x="1705" y="2598"/>
                  </a:cubicBezTo>
                  <a:cubicBezTo>
                    <a:pt x="1830" y="2573"/>
                    <a:pt x="1931" y="2481"/>
                    <a:pt x="1964" y="2356"/>
                  </a:cubicBezTo>
                  <a:lnTo>
                    <a:pt x="2599" y="176"/>
                  </a:lnTo>
                  <a:cubicBezTo>
                    <a:pt x="2649" y="17"/>
                    <a:pt x="2490" y="17"/>
                    <a:pt x="2415" y="9"/>
                  </a:cubicBezTo>
                  <a:cubicBezTo>
                    <a:pt x="2290" y="0"/>
                    <a:pt x="2156" y="0"/>
                    <a:pt x="2031" y="0"/>
                  </a:cubicBezTo>
                  <a:cubicBezTo>
                    <a:pt x="1914" y="0"/>
                    <a:pt x="1814" y="59"/>
                    <a:pt x="1739" y="151"/>
                  </a:cubicBezTo>
                  <a:lnTo>
                    <a:pt x="93" y="2891"/>
                  </a:lnTo>
                  <a:cubicBezTo>
                    <a:pt x="1" y="3033"/>
                    <a:pt x="84" y="3075"/>
                    <a:pt x="185" y="30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2"/>
            <p:cNvSpPr/>
            <p:nvPr/>
          </p:nvSpPr>
          <p:spPr>
            <a:xfrm>
              <a:off x="6074950" y="1122300"/>
              <a:ext cx="72100" cy="87950"/>
            </a:xfrm>
            <a:custGeom>
              <a:avLst/>
              <a:gdLst/>
              <a:ahLst/>
              <a:cxnLst/>
              <a:rect l="l" t="t" r="r" b="b"/>
              <a:pathLst>
                <a:path w="2884" h="3518" extrusionOk="0">
                  <a:moveTo>
                    <a:pt x="2014" y="427"/>
                  </a:moveTo>
                  <a:lnTo>
                    <a:pt x="293" y="2975"/>
                  </a:lnTo>
                  <a:cubicBezTo>
                    <a:pt x="1" y="3401"/>
                    <a:pt x="126" y="3518"/>
                    <a:pt x="744" y="3309"/>
                  </a:cubicBezTo>
                  <a:cubicBezTo>
                    <a:pt x="870" y="3267"/>
                    <a:pt x="978" y="3184"/>
                    <a:pt x="1054" y="3067"/>
                  </a:cubicBezTo>
                  <a:lnTo>
                    <a:pt x="2808" y="151"/>
                  </a:lnTo>
                  <a:cubicBezTo>
                    <a:pt x="2850" y="93"/>
                    <a:pt x="2883" y="1"/>
                    <a:pt x="2749" y="34"/>
                  </a:cubicBezTo>
                  <a:cubicBezTo>
                    <a:pt x="2440" y="93"/>
                    <a:pt x="2181" y="193"/>
                    <a:pt x="2014" y="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2"/>
            <p:cNvSpPr/>
            <p:nvPr/>
          </p:nvSpPr>
          <p:spPr>
            <a:xfrm>
              <a:off x="6281100" y="1122925"/>
              <a:ext cx="104025" cy="64150"/>
            </a:xfrm>
            <a:custGeom>
              <a:avLst/>
              <a:gdLst/>
              <a:ahLst/>
              <a:cxnLst/>
              <a:rect l="l" t="t" r="r" b="b"/>
              <a:pathLst>
                <a:path w="4161" h="2566" extrusionOk="0">
                  <a:moveTo>
                    <a:pt x="3910" y="2474"/>
                  </a:moveTo>
                  <a:cubicBezTo>
                    <a:pt x="2724" y="2423"/>
                    <a:pt x="1454" y="2524"/>
                    <a:pt x="251" y="2557"/>
                  </a:cubicBezTo>
                  <a:cubicBezTo>
                    <a:pt x="101" y="2565"/>
                    <a:pt x="9" y="2490"/>
                    <a:pt x="9" y="2281"/>
                  </a:cubicBezTo>
                  <a:lnTo>
                    <a:pt x="9" y="352"/>
                  </a:lnTo>
                  <a:cubicBezTo>
                    <a:pt x="9" y="193"/>
                    <a:pt x="0" y="68"/>
                    <a:pt x="293" y="68"/>
                  </a:cubicBezTo>
                  <a:cubicBezTo>
                    <a:pt x="1128" y="59"/>
                    <a:pt x="2106" y="51"/>
                    <a:pt x="3158" y="9"/>
                  </a:cubicBezTo>
                  <a:cubicBezTo>
                    <a:pt x="3375" y="1"/>
                    <a:pt x="3434" y="42"/>
                    <a:pt x="3492" y="235"/>
                  </a:cubicBezTo>
                  <a:lnTo>
                    <a:pt x="4094" y="2281"/>
                  </a:lnTo>
                  <a:cubicBezTo>
                    <a:pt x="4161" y="2415"/>
                    <a:pt x="4085" y="2474"/>
                    <a:pt x="3910" y="24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2"/>
            <p:cNvSpPr/>
            <p:nvPr/>
          </p:nvSpPr>
          <p:spPr>
            <a:xfrm>
              <a:off x="6377800" y="1122100"/>
              <a:ext cx="66225" cy="76875"/>
            </a:xfrm>
            <a:custGeom>
              <a:avLst/>
              <a:gdLst/>
              <a:ahLst/>
              <a:cxnLst/>
              <a:rect l="l" t="t" r="r" b="b"/>
              <a:pathLst>
                <a:path w="2649" h="3075" extrusionOk="0">
                  <a:moveTo>
                    <a:pt x="2456" y="3041"/>
                  </a:moveTo>
                  <a:cubicBezTo>
                    <a:pt x="2022" y="2899"/>
                    <a:pt x="1521" y="2740"/>
                    <a:pt x="936" y="2598"/>
                  </a:cubicBezTo>
                  <a:cubicBezTo>
                    <a:pt x="811" y="2573"/>
                    <a:pt x="710" y="2473"/>
                    <a:pt x="677" y="2356"/>
                  </a:cubicBezTo>
                  <a:lnTo>
                    <a:pt x="42" y="176"/>
                  </a:lnTo>
                  <a:cubicBezTo>
                    <a:pt x="0" y="17"/>
                    <a:pt x="151" y="17"/>
                    <a:pt x="226" y="9"/>
                  </a:cubicBezTo>
                  <a:cubicBezTo>
                    <a:pt x="351" y="0"/>
                    <a:pt x="485" y="0"/>
                    <a:pt x="610" y="0"/>
                  </a:cubicBezTo>
                  <a:cubicBezTo>
                    <a:pt x="727" y="0"/>
                    <a:pt x="836" y="59"/>
                    <a:pt x="902" y="151"/>
                  </a:cubicBezTo>
                  <a:lnTo>
                    <a:pt x="2557" y="2891"/>
                  </a:lnTo>
                  <a:cubicBezTo>
                    <a:pt x="2648" y="3033"/>
                    <a:pt x="2573" y="3075"/>
                    <a:pt x="2456" y="30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2"/>
            <p:cNvSpPr/>
            <p:nvPr/>
          </p:nvSpPr>
          <p:spPr>
            <a:xfrm>
              <a:off x="6405575" y="1122300"/>
              <a:ext cx="71875" cy="87950"/>
            </a:xfrm>
            <a:custGeom>
              <a:avLst/>
              <a:gdLst/>
              <a:ahLst/>
              <a:cxnLst/>
              <a:rect l="l" t="t" r="r" b="b"/>
              <a:pathLst>
                <a:path w="2875" h="3518" extrusionOk="0">
                  <a:moveTo>
                    <a:pt x="869" y="427"/>
                  </a:moveTo>
                  <a:lnTo>
                    <a:pt x="2590" y="2975"/>
                  </a:lnTo>
                  <a:cubicBezTo>
                    <a:pt x="2874" y="3401"/>
                    <a:pt x="2757" y="3518"/>
                    <a:pt x="2131" y="3309"/>
                  </a:cubicBezTo>
                  <a:cubicBezTo>
                    <a:pt x="2005" y="3267"/>
                    <a:pt x="1897" y="3184"/>
                    <a:pt x="1830" y="3067"/>
                  </a:cubicBezTo>
                  <a:lnTo>
                    <a:pt x="76" y="151"/>
                  </a:lnTo>
                  <a:cubicBezTo>
                    <a:pt x="25" y="93"/>
                    <a:pt x="0" y="1"/>
                    <a:pt x="134" y="34"/>
                  </a:cubicBezTo>
                  <a:cubicBezTo>
                    <a:pt x="443" y="93"/>
                    <a:pt x="694" y="193"/>
                    <a:pt x="869" y="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2"/>
            <p:cNvSpPr/>
            <p:nvPr/>
          </p:nvSpPr>
          <p:spPr>
            <a:xfrm>
              <a:off x="5554700" y="1146125"/>
              <a:ext cx="486875" cy="84175"/>
            </a:xfrm>
            <a:custGeom>
              <a:avLst/>
              <a:gdLst/>
              <a:ahLst/>
              <a:cxnLst/>
              <a:rect l="l" t="t" r="r" b="b"/>
              <a:pathLst>
                <a:path w="19475" h="3367" extrusionOk="0">
                  <a:moveTo>
                    <a:pt x="2039" y="1612"/>
                  </a:moveTo>
                  <a:lnTo>
                    <a:pt x="19199" y="3367"/>
                  </a:lnTo>
                  <a:cubicBezTo>
                    <a:pt x="19249" y="2799"/>
                    <a:pt x="19341" y="2239"/>
                    <a:pt x="19474" y="1688"/>
                  </a:cubicBezTo>
                  <a:lnTo>
                    <a:pt x="2382" y="201"/>
                  </a:lnTo>
                  <a:cubicBezTo>
                    <a:pt x="1" y="0"/>
                    <a:pt x="252" y="1429"/>
                    <a:pt x="2039" y="16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2"/>
            <p:cNvSpPr/>
            <p:nvPr/>
          </p:nvSpPr>
          <p:spPr>
            <a:xfrm>
              <a:off x="5584575" y="1155725"/>
              <a:ext cx="455325" cy="55775"/>
            </a:xfrm>
            <a:custGeom>
              <a:avLst/>
              <a:gdLst/>
              <a:ahLst/>
              <a:cxnLst/>
              <a:rect l="l" t="t" r="r" b="b"/>
              <a:pathLst>
                <a:path w="18213" h="2231" extrusionOk="0">
                  <a:moveTo>
                    <a:pt x="1095" y="527"/>
                  </a:moveTo>
                  <a:lnTo>
                    <a:pt x="18062" y="2231"/>
                  </a:lnTo>
                  <a:cubicBezTo>
                    <a:pt x="18104" y="2022"/>
                    <a:pt x="18154" y="1813"/>
                    <a:pt x="18212" y="1604"/>
                  </a:cubicBezTo>
                  <a:lnTo>
                    <a:pt x="1137" y="101"/>
                  </a:lnTo>
                  <a:cubicBezTo>
                    <a:pt x="1" y="0"/>
                    <a:pt x="9" y="418"/>
                    <a:pt x="1095"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a:off x="6842500" y="1441575"/>
              <a:ext cx="265675" cy="241300"/>
            </a:xfrm>
            <a:custGeom>
              <a:avLst/>
              <a:gdLst/>
              <a:ahLst/>
              <a:cxnLst/>
              <a:rect l="l" t="t" r="r" b="b"/>
              <a:pathLst>
                <a:path w="10627" h="9652" extrusionOk="0">
                  <a:moveTo>
                    <a:pt x="5317" y="0"/>
                  </a:moveTo>
                  <a:cubicBezTo>
                    <a:pt x="4941" y="0"/>
                    <a:pt x="4559" y="44"/>
                    <a:pt x="4177" y="137"/>
                  </a:cubicBezTo>
                  <a:cubicBezTo>
                    <a:pt x="1587" y="755"/>
                    <a:pt x="0" y="3361"/>
                    <a:pt x="618" y="5959"/>
                  </a:cubicBezTo>
                  <a:cubicBezTo>
                    <a:pt x="1153" y="8171"/>
                    <a:pt x="3133" y="9652"/>
                    <a:pt x="5312" y="9652"/>
                  </a:cubicBezTo>
                  <a:cubicBezTo>
                    <a:pt x="5685" y="9652"/>
                    <a:pt x="6063" y="9608"/>
                    <a:pt x="6441" y="9518"/>
                  </a:cubicBezTo>
                  <a:cubicBezTo>
                    <a:pt x="9031" y="8892"/>
                    <a:pt x="10626" y="6285"/>
                    <a:pt x="10000" y="3695"/>
                  </a:cubicBezTo>
                  <a:cubicBezTo>
                    <a:pt x="9472" y="1486"/>
                    <a:pt x="7498" y="0"/>
                    <a:pt x="5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a:off x="6836025" y="1404975"/>
              <a:ext cx="278625" cy="254000"/>
            </a:xfrm>
            <a:custGeom>
              <a:avLst/>
              <a:gdLst/>
              <a:ahLst/>
              <a:cxnLst/>
              <a:rect l="l" t="t" r="r" b="b"/>
              <a:pathLst>
                <a:path w="11145" h="10160" extrusionOk="0">
                  <a:moveTo>
                    <a:pt x="5572" y="1"/>
                  </a:moveTo>
                  <a:cubicBezTo>
                    <a:pt x="4273" y="1"/>
                    <a:pt x="2974" y="498"/>
                    <a:pt x="1980" y="1492"/>
                  </a:cubicBezTo>
                  <a:cubicBezTo>
                    <a:pt x="0" y="3472"/>
                    <a:pt x="0" y="6688"/>
                    <a:pt x="1980" y="8668"/>
                  </a:cubicBezTo>
                  <a:cubicBezTo>
                    <a:pt x="2974" y="9662"/>
                    <a:pt x="4273" y="10159"/>
                    <a:pt x="5572" y="10159"/>
                  </a:cubicBezTo>
                  <a:cubicBezTo>
                    <a:pt x="6871" y="10159"/>
                    <a:pt x="8170" y="9662"/>
                    <a:pt x="9164" y="8668"/>
                  </a:cubicBezTo>
                  <a:cubicBezTo>
                    <a:pt x="11144" y="6688"/>
                    <a:pt x="11144" y="3472"/>
                    <a:pt x="9164" y="1492"/>
                  </a:cubicBezTo>
                  <a:cubicBezTo>
                    <a:pt x="8170" y="498"/>
                    <a:pt x="6871" y="1"/>
                    <a:pt x="5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6866500" y="1427225"/>
              <a:ext cx="217650" cy="218275"/>
            </a:xfrm>
            <a:custGeom>
              <a:avLst/>
              <a:gdLst/>
              <a:ahLst/>
              <a:cxnLst/>
              <a:rect l="l" t="t" r="r" b="b"/>
              <a:pathLst>
                <a:path w="8706" h="8731" extrusionOk="0">
                  <a:moveTo>
                    <a:pt x="4353" y="0"/>
                  </a:moveTo>
                  <a:cubicBezTo>
                    <a:pt x="2014" y="0"/>
                    <a:pt x="1" y="1964"/>
                    <a:pt x="1" y="4386"/>
                  </a:cubicBezTo>
                  <a:cubicBezTo>
                    <a:pt x="1" y="6784"/>
                    <a:pt x="1947" y="8730"/>
                    <a:pt x="4353" y="8730"/>
                  </a:cubicBezTo>
                  <a:cubicBezTo>
                    <a:pt x="6759" y="8730"/>
                    <a:pt x="8706" y="6784"/>
                    <a:pt x="8706" y="4386"/>
                  </a:cubicBezTo>
                  <a:cubicBezTo>
                    <a:pt x="8706" y="1964"/>
                    <a:pt x="6692" y="0"/>
                    <a:pt x="4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6886350" y="1436000"/>
              <a:ext cx="185075" cy="185050"/>
            </a:xfrm>
            <a:custGeom>
              <a:avLst/>
              <a:gdLst/>
              <a:ahLst/>
              <a:cxnLst/>
              <a:rect l="l" t="t" r="r" b="b"/>
              <a:pathLst>
                <a:path w="7403" h="7402" extrusionOk="0">
                  <a:moveTo>
                    <a:pt x="3559" y="7402"/>
                  </a:moveTo>
                  <a:cubicBezTo>
                    <a:pt x="4996" y="7402"/>
                    <a:pt x="6299" y="6533"/>
                    <a:pt x="6851" y="5205"/>
                  </a:cubicBezTo>
                  <a:cubicBezTo>
                    <a:pt x="7402" y="3868"/>
                    <a:pt x="7093" y="2339"/>
                    <a:pt x="6074" y="1320"/>
                  </a:cubicBezTo>
                  <a:cubicBezTo>
                    <a:pt x="5055" y="301"/>
                    <a:pt x="3526" y="0"/>
                    <a:pt x="2197" y="552"/>
                  </a:cubicBezTo>
                  <a:cubicBezTo>
                    <a:pt x="869" y="1103"/>
                    <a:pt x="0" y="2398"/>
                    <a:pt x="0" y="3843"/>
                  </a:cubicBezTo>
                  <a:cubicBezTo>
                    <a:pt x="0" y="5806"/>
                    <a:pt x="1596" y="7394"/>
                    <a:pt x="3559" y="74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6938550" y="1482775"/>
              <a:ext cx="85875" cy="86075"/>
            </a:xfrm>
            <a:custGeom>
              <a:avLst/>
              <a:gdLst/>
              <a:ahLst/>
              <a:cxnLst/>
              <a:rect l="l" t="t" r="r" b="b"/>
              <a:pathLst>
                <a:path w="3435" h="3443" extrusionOk="0">
                  <a:moveTo>
                    <a:pt x="1471" y="3442"/>
                  </a:moveTo>
                  <a:cubicBezTo>
                    <a:pt x="2783" y="3442"/>
                    <a:pt x="3434" y="1855"/>
                    <a:pt x="2515" y="928"/>
                  </a:cubicBezTo>
                  <a:cubicBezTo>
                    <a:pt x="1588" y="1"/>
                    <a:pt x="1" y="661"/>
                    <a:pt x="1" y="1972"/>
                  </a:cubicBezTo>
                  <a:cubicBezTo>
                    <a:pt x="1" y="2783"/>
                    <a:pt x="661" y="3434"/>
                    <a:pt x="1471" y="3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6945650" y="1502200"/>
              <a:ext cx="59350" cy="59350"/>
            </a:xfrm>
            <a:custGeom>
              <a:avLst/>
              <a:gdLst/>
              <a:ahLst/>
              <a:cxnLst/>
              <a:rect l="l" t="t" r="r" b="b"/>
              <a:pathLst>
                <a:path w="2374" h="2374" extrusionOk="0">
                  <a:moveTo>
                    <a:pt x="1187" y="1"/>
                  </a:moveTo>
                  <a:cubicBezTo>
                    <a:pt x="536" y="1"/>
                    <a:pt x="1" y="535"/>
                    <a:pt x="1" y="1187"/>
                  </a:cubicBezTo>
                  <a:cubicBezTo>
                    <a:pt x="1" y="1847"/>
                    <a:pt x="536" y="2373"/>
                    <a:pt x="1187" y="2373"/>
                  </a:cubicBezTo>
                  <a:cubicBezTo>
                    <a:pt x="1839" y="2373"/>
                    <a:pt x="2373" y="1847"/>
                    <a:pt x="2373" y="1187"/>
                  </a:cubicBezTo>
                  <a:cubicBezTo>
                    <a:pt x="2373" y="535"/>
                    <a:pt x="1839" y="1"/>
                    <a:pt x="1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6936900" y="1354325"/>
              <a:ext cx="76875" cy="65000"/>
            </a:xfrm>
            <a:custGeom>
              <a:avLst/>
              <a:gdLst/>
              <a:ahLst/>
              <a:cxnLst/>
              <a:rect l="l" t="t" r="r" b="b"/>
              <a:pathLst>
                <a:path w="3075" h="2600" extrusionOk="0">
                  <a:moveTo>
                    <a:pt x="2281" y="2499"/>
                  </a:moveTo>
                  <a:lnTo>
                    <a:pt x="3074" y="569"/>
                  </a:lnTo>
                  <a:cubicBezTo>
                    <a:pt x="3074" y="569"/>
                    <a:pt x="2757" y="1"/>
                    <a:pt x="1487" y="68"/>
                  </a:cubicBezTo>
                  <a:cubicBezTo>
                    <a:pt x="217" y="126"/>
                    <a:pt x="0" y="544"/>
                    <a:pt x="0" y="544"/>
                  </a:cubicBezTo>
                  <a:lnTo>
                    <a:pt x="702" y="2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6937100" y="1357675"/>
              <a:ext cx="71025" cy="61650"/>
            </a:xfrm>
            <a:custGeom>
              <a:avLst/>
              <a:gdLst/>
              <a:ahLst/>
              <a:cxnLst/>
              <a:rect l="l" t="t" r="r" b="b"/>
              <a:pathLst>
                <a:path w="2841" h="2466" extrusionOk="0">
                  <a:moveTo>
                    <a:pt x="0" y="427"/>
                  </a:moveTo>
                  <a:lnTo>
                    <a:pt x="694" y="2465"/>
                  </a:lnTo>
                  <a:lnTo>
                    <a:pt x="1880" y="2390"/>
                  </a:lnTo>
                  <a:lnTo>
                    <a:pt x="2841" y="34"/>
                  </a:lnTo>
                  <a:cubicBezTo>
                    <a:pt x="2841" y="34"/>
                    <a:pt x="2055" y="1"/>
                    <a:pt x="1187" y="51"/>
                  </a:cubicBezTo>
                  <a:cubicBezTo>
                    <a:pt x="326" y="109"/>
                    <a:pt x="151" y="301"/>
                    <a:pt x="0" y="4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6918725" y="1335750"/>
              <a:ext cx="112175" cy="37000"/>
            </a:xfrm>
            <a:custGeom>
              <a:avLst/>
              <a:gdLst/>
              <a:ahLst/>
              <a:cxnLst/>
              <a:rect l="l" t="t" r="r" b="b"/>
              <a:pathLst>
                <a:path w="4487" h="1480" extrusionOk="0">
                  <a:moveTo>
                    <a:pt x="0" y="318"/>
                  </a:moveTo>
                  <a:lnTo>
                    <a:pt x="4486" y="0"/>
                  </a:lnTo>
                  <a:lnTo>
                    <a:pt x="4486" y="1162"/>
                  </a:lnTo>
                  <a:lnTo>
                    <a:pt x="0" y="1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652200" y="1307350"/>
              <a:ext cx="62050" cy="30500"/>
            </a:xfrm>
            <a:custGeom>
              <a:avLst/>
              <a:gdLst/>
              <a:ahLst/>
              <a:cxnLst/>
              <a:rect l="l" t="t" r="r" b="b"/>
              <a:pathLst>
                <a:path w="2482" h="1220" extrusionOk="0">
                  <a:moveTo>
                    <a:pt x="1" y="109"/>
                  </a:moveTo>
                  <a:lnTo>
                    <a:pt x="2482" y="0"/>
                  </a:lnTo>
                  <a:lnTo>
                    <a:pt x="2482" y="1111"/>
                  </a:lnTo>
                  <a:lnTo>
                    <a:pt x="1" y="12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605850" y="1339100"/>
              <a:ext cx="161675" cy="181500"/>
            </a:xfrm>
            <a:custGeom>
              <a:avLst/>
              <a:gdLst/>
              <a:ahLst/>
              <a:cxnLst/>
              <a:rect l="l" t="t" r="r" b="b"/>
              <a:pathLst>
                <a:path w="6467" h="7260" extrusionOk="0">
                  <a:moveTo>
                    <a:pt x="3108" y="7260"/>
                  </a:moveTo>
                  <a:cubicBezTo>
                    <a:pt x="4369" y="7260"/>
                    <a:pt x="5497" y="6499"/>
                    <a:pt x="5982" y="5338"/>
                  </a:cubicBezTo>
                  <a:cubicBezTo>
                    <a:pt x="6466" y="4177"/>
                    <a:pt x="6199" y="2840"/>
                    <a:pt x="5305" y="1955"/>
                  </a:cubicBezTo>
                  <a:cubicBezTo>
                    <a:pt x="3350" y="0"/>
                    <a:pt x="0" y="1387"/>
                    <a:pt x="0" y="4152"/>
                  </a:cubicBezTo>
                  <a:cubicBezTo>
                    <a:pt x="8" y="5865"/>
                    <a:pt x="1395" y="7260"/>
                    <a:pt x="3108" y="72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01875" y="1334925"/>
              <a:ext cx="170025" cy="170025"/>
            </a:xfrm>
            <a:custGeom>
              <a:avLst/>
              <a:gdLst/>
              <a:ahLst/>
              <a:cxnLst/>
              <a:rect l="l" t="t" r="r" b="b"/>
              <a:pathLst>
                <a:path w="6801" h="6801" extrusionOk="0">
                  <a:moveTo>
                    <a:pt x="3267" y="6800"/>
                  </a:moveTo>
                  <a:cubicBezTo>
                    <a:pt x="4595" y="6800"/>
                    <a:pt x="5781" y="6007"/>
                    <a:pt x="6291" y="4778"/>
                  </a:cubicBezTo>
                  <a:cubicBezTo>
                    <a:pt x="6801" y="3559"/>
                    <a:pt x="6516" y="2155"/>
                    <a:pt x="5581" y="1220"/>
                  </a:cubicBezTo>
                  <a:cubicBezTo>
                    <a:pt x="4645" y="284"/>
                    <a:pt x="3242" y="0"/>
                    <a:pt x="2022" y="510"/>
                  </a:cubicBezTo>
                  <a:cubicBezTo>
                    <a:pt x="794" y="1011"/>
                    <a:pt x="0" y="2205"/>
                    <a:pt x="0" y="3534"/>
                  </a:cubicBezTo>
                  <a:cubicBezTo>
                    <a:pt x="0" y="5330"/>
                    <a:pt x="1462" y="6800"/>
                    <a:pt x="3267" y="6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588725" y="1355375"/>
              <a:ext cx="165000" cy="146850"/>
            </a:xfrm>
            <a:custGeom>
              <a:avLst/>
              <a:gdLst/>
              <a:ahLst/>
              <a:cxnLst/>
              <a:rect l="l" t="t" r="r" b="b"/>
              <a:pathLst>
                <a:path w="6600" h="5874" extrusionOk="0">
                  <a:moveTo>
                    <a:pt x="3793" y="17"/>
                  </a:moveTo>
                  <a:cubicBezTo>
                    <a:pt x="1278" y="1"/>
                    <a:pt x="0" y="3033"/>
                    <a:pt x="1779" y="4821"/>
                  </a:cubicBezTo>
                  <a:cubicBezTo>
                    <a:pt x="2581" y="5631"/>
                    <a:pt x="3793" y="5874"/>
                    <a:pt x="4854" y="5439"/>
                  </a:cubicBezTo>
                  <a:cubicBezTo>
                    <a:pt x="5906" y="5005"/>
                    <a:pt x="6600" y="3977"/>
                    <a:pt x="6600" y="2833"/>
                  </a:cubicBezTo>
                  <a:cubicBezTo>
                    <a:pt x="6583" y="1287"/>
                    <a:pt x="5338" y="34"/>
                    <a:pt x="3793" y="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657625" y="1399500"/>
              <a:ext cx="52025" cy="47375"/>
            </a:xfrm>
            <a:custGeom>
              <a:avLst/>
              <a:gdLst/>
              <a:ahLst/>
              <a:cxnLst/>
              <a:rect l="l" t="t" r="r" b="b"/>
              <a:pathLst>
                <a:path w="2081" h="1895" extrusionOk="0">
                  <a:moveTo>
                    <a:pt x="1038" y="0"/>
                  </a:moveTo>
                  <a:cubicBezTo>
                    <a:pt x="794" y="0"/>
                    <a:pt x="552" y="94"/>
                    <a:pt x="368" y="282"/>
                  </a:cubicBezTo>
                  <a:cubicBezTo>
                    <a:pt x="1" y="650"/>
                    <a:pt x="1" y="1251"/>
                    <a:pt x="368" y="1619"/>
                  </a:cubicBezTo>
                  <a:cubicBezTo>
                    <a:pt x="552" y="1803"/>
                    <a:pt x="794" y="1895"/>
                    <a:pt x="1038" y="1895"/>
                  </a:cubicBezTo>
                  <a:cubicBezTo>
                    <a:pt x="1281" y="1895"/>
                    <a:pt x="1525" y="1803"/>
                    <a:pt x="1713" y="1619"/>
                  </a:cubicBezTo>
                  <a:cubicBezTo>
                    <a:pt x="2081" y="1251"/>
                    <a:pt x="2081" y="650"/>
                    <a:pt x="1713" y="282"/>
                  </a:cubicBezTo>
                  <a:cubicBezTo>
                    <a:pt x="1525" y="94"/>
                    <a:pt x="1281"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664525" y="1397575"/>
              <a:ext cx="44725" cy="44700"/>
            </a:xfrm>
            <a:custGeom>
              <a:avLst/>
              <a:gdLst/>
              <a:ahLst/>
              <a:cxnLst/>
              <a:rect l="l" t="t" r="r" b="b"/>
              <a:pathLst>
                <a:path w="1789" h="1788" extrusionOk="0">
                  <a:moveTo>
                    <a:pt x="761" y="1788"/>
                  </a:moveTo>
                  <a:cubicBezTo>
                    <a:pt x="1446" y="1788"/>
                    <a:pt x="1788" y="961"/>
                    <a:pt x="1304" y="485"/>
                  </a:cubicBezTo>
                  <a:cubicBezTo>
                    <a:pt x="819" y="0"/>
                    <a:pt x="1" y="343"/>
                    <a:pt x="1" y="1028"/>
                  </a:cubicBezTo>
                  <a:cubicBezTo>
                    <a:pt x="1" y="1445"/>
                    <a:pt x="343" y="1788"/>
                    <a:pt x="761" y="17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a:off x="7658875" y="1308400"/>
              <a:ext cx="49525" cy="41775"/>
            </a:xfrm>
            <a:custGeom>
              <a:avLst/>
              <a:gdLst/>
              <a:ahLst/>
              <a:cxnLst/>
              <a:rect l="l" t="t" r="r" b="b"/>
              <a:pathLst>
                <a:path w="1981" h="1671" extrusionOk="0">
                  <a:moveTo>
                    <a:pt x="1471" y="1612"/>
                  </a:moveTo>
                  <a:lnTo>
                    <a:pt x="1981" y="368"/>
                  </a:lnTo>
                  <a:cubicBezTo>
                    <a:pt x="1981" y="368"/>
                    <a:pt x="1772" y="0"/>
                    <a:pt x="962" y="42"/>
                  </a:cubicBezTo>
                  <a:cubicBezTo>
                    <a:pt x="151" y="84"/>
                    <a:pt x="1" y="343"/>
                    <a:pt x="1" y="343"/>
                  </a:cubicBezTo>
                  <a:lnTo>
                    <a:pt x="452" y="16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a:off x="7659100" y="1310275"/>
              <a:ext cx="41575" cy="39900"/>
            </a:xfrm>
            <a:custGeom>
              <a:avLst/>
              <a:gdLst/>
              <a:ahLst/>
              <a:cxnLst/>
              <a:rect l="l" t="t" r="r" b="b"/>
              <a:pathLst>
                <a:path w="1663" h="1596" extrusionOk="0">
                  <a:moveTo>
                    <a:pt x="0" y="284"/>
                  </a:moveTo>
                  <a:lnTo>
                    <a:pt x="443" y="1596"/>
                  </a:lnTo>
                  <a:lnTo>
                    <a:pt x="1203" y="1554"/>
                  </a:lnTo>
                  <a:lnTo>
                    <a:pt x="1663" y="376"/>
                  </a:lnTo>
                  <a:cubicBezTo>
                    <a:pt x="1663" y="376"/>
                    <a:pt x="1421" y="0"/>
                    <a:pt x="761" y="42"/>
                  </a:cubicBezTo>
                  <a:cubicBezTo>
                    <a:pt x="309" y="75"/>
                    <a:pt x="92" y="201"/>
                    <a:pt x="0" y="2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a:off x="7647200" y="1296475"/>
              <a:ext cx="72275" cy="23625"/>
            </a:xfrm>
            <a:custGeom>
              <a:avLst/>
              <a:gdLst/>
              <a:ahLst/>
              <a:cxnLst/>
              <a:rect l="l" t="t" r="r" b="b"/>
              <a:pathLst>
                <a:path w="2891" h="945" extrusionOk="0">
                  <a:moveTo>
                    <a:pt x="0" y="201"/>
                  </a:moveTo>
                  <a:lnTo>
                    <a:pt x="2891" y="1"/>
                  </a:lnTo>
                  <a:lnTo>
                    <a:pt x="2891" y="744"/>
                  </a:lnTo>
                  <a:lnTo>
                    <a:pt x="0" y="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 name="Google Shape;693;p42"/>
          <p:cNvSpPr txBox="1">
            <a:spLocks noGrp="1"/>
          </p:cNvSpPr>
          <p:nvPr>
            <p:ph type="title" idx="2"/>
          </p:nvPr>
        </p:nvSpPr>
        <p:spPr>
          <a:xfrm>
            <a:off x="6646904" y="1127078"/>
            <a:ext cx="1579800" cy="73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694" name="Google Shape;694;p42"/>
          <p:cNvSpPr/>
          <p:nvPr/>
        </p:nvSpPr>
        <p:spPr>
          <a:xfrm>
            <a:off x="3873050" y="395296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1425;p61">
            <a:extLst>
              <a:ext uri="{FF2B5EF4-FFF2-40B4-BE49-F238E27FC236}">
                <a16:creationId xmlns:a16="http://schemas.microsoft.com/office/drawing/2014/main" id="{FE0F9AC4-F431-3CAC-DC9A-7EE9E90F1BFE}"/>
              </a:ext>
            </a:extLst>
          </p:cNvPr>
          <p:cNvGrpSpPr/>
          <p:nvPr/>
        </p:nvGrpSpPr>
        <p:grpSpPr>
          <a:xfrm flipH="1">
            <a:off x="4331978" y="4820461"/>
            <a:ext cx="1507118" cy="838832"/>
            <a:chOff x="7636893" y="2346251"/>
            <a:chExt cx="1507118" cy="838832"/>
          </a:xfrm>
        </p:grpSpPr>
        <p:grpSp>
          <p:nvGrpSpPr>
            <p:cNvPr id="93" name="Google Shape;1426;p61">
              <a:extLst>
                <a:ext uri="{FF2B5EF4-FFF2-40B4-BE49-F238E27FC236}">
                  <a16:creationId xmlns:a16="http://schemas.microsoft.com/office/drawing/2014/main" id="{F2FCDF49-0BC0-A7C0-C2E6-177E29202B14}"/>
                </a:ext>
              </a:extLst>
            </p:cNvPr>
            <p:cNvGrpSpPr/>
            <p:nvPr/>
          </p:nvGrpSpPr>
          <p:grpSpPr>
            <a:xfrm flipH="1">
              <a:off x="7728620" y="2393076"/>
              <a:ext cx="1415391" cy="792008"/>
              <a:chOff x="1905568" y="363438"/>
              <a:chExt cx="1415391" cy="792008"/>
            </a:xfrm>
          </p:grpSpPr>
          <p:sp>
            <p:nvSpPr>
              <p:cNvPr id="105" name="Google Shape;1427;p61">
                <a:extLst>
                  <a:ext uri="{FF2B5EF4-FFF2-40B4-BE49-F238E27FC236}">
                    <a16:creationId xmlns:a16="http://schemas.microsoft.com/office/drawing/2014/main" id="{D366C470-2B25-CE04-3CB4-12D6D2235FCD}"/>
                  </a:ext>
                </a:extLst>
              </p:cNvPr>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28;p61">
                <a:extLst>
                  <a:ext uri="{FF2B5EF4-FFF2-40B4-BE49-F238E27FC236}">
                    <a16:creationId xmlns:a16="http://schemas.microsoft.com/office/drawing/2014/main" id="{728AED21-CBB4-BBD9-8134-688D7867B871}"/>
                  </a:ext>
                </a:extLst>
              </p:cNvPr>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1429;p61">
              <a:extLst>
                <a:ext uri="{FF2B5EF4-FFF2-40B4-BE49-F238E27FC236}">
                  <a16:creationId xmlns:a16="http://schemas.microsoft.com/office/drawing/2014/main" id="{9C437CD4-79B6-68B4-5482-21C0FCD5C9CA}"/>
                </a:ext>
              </a:extLst>
            </p:cNvPr>
            <p:cNvGrpSpPr/>
            <p:nvPr/>
          </p:nvGrpSpPr>
          <p:grpSpPr>
            <a:xfrm flipH="1">
              <a:off x="7636893" y="2346251"/>
              <a:ext cx="257693" cy="199083"/>
              <a:chOff x="3154993" y="316614"/>
              <a:chExt cx="257693" cy="199083"/>
            </a:xfrm>
          </p:grpSpPr>
          <p:sp>
            <p:nvSpPr>
              <p:cNvPr id="95" name="Google Shape;1430;p61">
                <a:extLst>
                  <a:ext uri="{FF2B5EF4-FFF2-40B4-BE49-F238E27FC236}">
                    <a16:creationId xmlns:a16="http://schemas.microsoft.com/office/drawing/2014/main" id="{C5DEBE5E-A229-BA36-C4F1-441172EA1B17}"/>
                  </a:ext>
                </a:extLst>
              </p:cNvPr>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31;p61">
                <a:extLst>
                  <a:ext uri="{FF2B5EF4-FFF2-40B4-BE49-F238E27FC236}">
                    <a16:creationId xmlns:a16="http://schemas.microsoft.com/office/drawing/2014/main" id="{4311C0B3-7243-42BA-8763-169D33DEF538}"/>
                  </a:ext>
                </a:extLst>
              </p:cNvPr>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32;p61">
                <a:extLst>
                  <a:ext uri="{FF2B5EF4-FFF2-40B4-BE49-F238E27FC236}">
                    <a16:creationId xmlns:a16="http://schemas.microsoft.com/office/drawing/2014/main" id="{9E605AC3-849D-FE55-D149-C8E83A277E29}"/>
                  </a:ext>
                </a:extLst>
              </p:cNvPr>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33;p61">
                <a:extLst>
                  <a:ext uri="{FF2B5EF4-FFF2-40B4-BE49-F238E27FC236}">
                    <a16:creationId xmlns:a16="http://schemas.microsoft.com/office/drawing/2014/main" id="{E4F825EE-3842-F00C-E71B-9E11F02383FB}"/>
                  </a:ext>
                </a:extLst>
              </p:cNvPr>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34;p61">
                <a:extLst>
                  <a:ext uri="{FF2B5EF4-FFF2-40B4-BE49-F238E27FC236}">
                    <a16:creationId xmlns:a16="http://schemas.microsoft.com/office/drawing/2014/main" id="{CD690B6A-12ED-7788-F877-37E994030FE4}"/>
                  </a:ext>
                </a:extLst>
              </p:cNvPr>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35;p61">
                <a:extLst>
                  <a:ext uri="{FF2B5EF4-FFF2-40B4-BE49-F238E27FC236}">
                    <a16:creationId xmlns:a16="http://schemas.microsoft.com/office/drawing/2014/main" id="{B992BF6D-831A-8506-ADEC-0CDAD286D5A1}"/>
                  </a:ext>
                </a:extLst>
              </p:cNvPr>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6;p61">
                <a:extLst>
                  <a:ext uri="{FF2B5EF4-FFF2-40B4-BE49-F238E27FC236}">
                    <a16:creationId xmlns:a16="http://schemas.microsoft.com/office/drawing/2014/main" id="{989DCD75-5A74-41A4-BD5C-E86469C4F09A}"/>
                  </a:ext>
                </a:extLst>
              </p:cNvPr>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7;p61">
                <a:extLst>
                  <a:ext uri="{FF2B5EF4-FFF2-40B4-BE49-F238E27FC236}">
                    <a16:creationId xmlns:a16="http://schemas.microsoft.com/office/drawing/2014/main" id="{504338FF-012D-8FF5-29EF-C643E6AAA696}"/>
                  </a:ext>
                </a:extLst>
              </p:cNvPr>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8;p61">
                <a:extLst>
                  <a:ext uri="{FF2B5EF4-FFF2-40B4-BE49-F238E27FC236}">
                    <a16:creationId xmlns:a16="http://schemas.microsoft.com/office/drawing/2014/main" id="{D765844B-96E1-EB61-87A4-B9836658063B}"/>
                  </a:ext>
                </a:extLst>
              </p:cNvPr>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9;p61">
                <a:extLst>
                  <a:ext uri="{FF2B5EF4-FFF2-40B4-BE49-F238E27FC236}">
                    <a16:creationId xmlns:a16="http://schemas.microsoft.com/office/drawing/2014/main" id="{B74CADCC-E4BF-64CA-D2F9-5D8E2D2FD37A}"/>
                  </a:ext>
                </a:extLst>
              </p:cNvPr>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 name="Google Shape;5415;p75">
            <a:extLst>
              <a:ext uri="{FF2B5EF4-FFF2-40B4-BE49-F238E27FC236}">
                <a16:creationId xmlns:a16="http://schemas.microsoft.com/office/drawing/2014/main" id="{4204D3A1-CFDE-D4F0-52C3-97C14F85726A}"/>
              </a:ext>
            </a:extLst>
          </p:cNvPr>
          <p:cNvGrpSpPr/>
          <p:nvPr/>
        </p:nvGrpSpPr>
        <p:grpSpPr>
          <a:xfrm rot="16200000">
            <a:off x="16635" y="3570793"/>
            <a:ext cx="1581844" cy="732818"/>
            <a:chOff x="634175" y="2986275"/>
            <a:chExt cx="3147949" cy="1458344"/>
          </a:xfrm>
          <a:solidFill>
            <a:schemeClr val="accent1">
              <a:lumMod val="60000"/>
              <a:lumOff val="40000"/>
            </a:schemeClr>
          </a:solidFill>
        </p:grpSpPr>
        <p:cxnSp>
          <p:nvCxnSpPr>
            <p:cNvPr id="110" name="Google Shape;5416;p75">
              <a:extLst>
                <a:ext uri="{FF2B5EF4-FFF2-40B4-BE49-F238E27FC236}">
                  <a16:creationId xmlns:a16="http://schemas.microsoft.com/office/drawing/2014/main" id="{7BA1DECC-E9F3-65C4-4286-9CB46FA49832}"/>
                </a:ext>
              </a:extLst>
            </p:cNvPr>
            <p:cNvCxnSpPr>
              <a:stCxn id="116" idx="4"/>
              <a:endCxn id="118" idx="0"/>
            </p:cNvCxnSpPr>
            <p:nvPr/>
          </p:nvCxnSpPr>
          <p:spPr>
            <a:xfrm>
              <a:off x="929975" y="3577875"/>
              <a:ext cx="591300" cy="275100"/>
            </a:xfrm>
            <a:prstGeom prst="straightConnector1">
              <a:avLst/>
            </a:prstGeom>
            <a:grpFill/>
            <a:ln w="19050" cap="flat" cmpd="sng">
              <a:solidFill>
                <a:srgbClr val="435D74"/>
              </a:solidFill>
              <a:prstDash val="solid"/>
              <a:round/>
              <a:headEnd type="none" w="med" len="med"/>
              <a:tailEnd type="none" w="med" len="med"/>
            </a:ln>
          </p:spPr>
        </p:cxnSp>
        <p:cxnSp>
          <p:nvCxnSpPr>
            <p:cNvPr id="111" name="Google Shape;5419;p75">
              <a:extLst>
                <a:ext uri="{FF2B5EF4-FFF2-40B4-BE49-F238E27FC236}">
                  <a16:creationId xmlns:a16="http://schemas.microsoft.com/office/drawing/2014/main" id="{6BB73736-6156-FB99-D119-B16AA5A8DEBD}"/>
                </a:ext>
              </a:extLst>
            </p:cNvPr>
            <p:cNvCxnSpPr>
              <a:stCxn id="118" idx="0"/>
              <a:endCxn id="115" idx="4"/>
            </p:cNvCxnSpPr>
            <p:nvPr/>
          </p:nvCxnSpPr>
          <p:spPr>
            <a:xfrm rot="10800000" flipH="1">
              <a:off x="1521366" y="3577919"/>
              <a:ext cx="686700" cy="275100"/>
            </a:xfrm>
            <a:prstGeom prst="straightConnector1">
              <a:avLst/>
            </a:prstGeom>
            <a:grpFill/>
            <a:ln w="19050" cap="flat" cmpd="sng">
              <a:solidFill>
                <a:srgbClr val="435D74"/>
              </a:solidFill>
              <a:prstDash val="solid"/>
              <a:round/>
              <a:headEnd type="none" w="med" len="med"/>
              <a:tailEnd type="none" w="med" len="med"/>
            </a:ln>
          </p:spPr>
        </p:cxnSp>
        <p:cxnSp>
          <p:nvCxnSpPr>
            <p:cNvPr id="112" name="Google Shape;5421;p75">
              <a:extLst>
                <a:ext uri="{FF2B5EF4-FFF2-40B4-BE49-F238E27FC236}">
                  <a16:creationId xmlns:a16="http://schemas.microsoft.com/office/drawing/2014/main" id="{37AEB7F8-4751-C769-ADF3-0542D2FAF9B6}"/>
                </a:ext>
              </a:extLst>
            </p:cNvPr>
            <p:cNvCxnSpPr>
              <a:stCxn id="115" idx="4"/>
              <a:endCxn id="117" idx="0"/>
            </p:cNvCxnSpPr>
            <p:nvPr/>
          </p:nvCxnSpPr>
          <p:spPr>
            <a:xfrm>
              <a:off x="2208152" y="3577875"/>
              <a:ext cx="686700" cy="275100"/>
            </a:xfrm>
            <a:prstGeom prst="straightConnector1">
              <a:avLst/>
            </a:prstGeom>
            <a:grpFill/>
            <a:ln w="19050" cap="flat" cmpd="sng">
              <a:solidFill>
                <a:srgbClr val="435D74"/>
              </a:solidFill>
              <a:prstDash val="solid"/>
              <a:round/>
              <a:headEnd type="none" w="med" len="med"/>
              <a:tailEnd type="none" w="med" len="med"/>
            </a:ln>
          </p:spPr>
        </p:cxnSp>
        <p:cxnSp>
          <p:nvCxnSpPr>
            <p:cNvPr id="113" name="Google Shape;5423;p75">
              <a:extLst>
                <a:ext uri="{FF2B5EF4-FFF2-40B4-BE49-F238E27FC236}">
                  <a16:creationId xmlns:a16="http://schemas.microsoft.com/office/drawing/2014/main" id="{9FDFBB75-589D-1AC2-7602-AD94AC7DBB1D}"/>
                </a:ext>
              </a:extLst>
            </p:cNvPr>
            <p:cNvCxnSpPr>
              <a:stCxn id="117" idx="0"/>
              <a:endCxn id="114" idx="4"/>
            </p:cNvCxnSpPr>
            <p:nvPr/>
          </p:nvCxnSpPr>
          <p:spPr>
            <a:xfrm rot="10800000" flipH="1">
              <a:off x="2894933" y="3577918"/>
              <a:ext cx="591300" cy="275100"/>
            </a:xfrm>
            <a:prstGeom prst="straightConnector1">
              <a:avLst/>
            </a:prstGeom>
            <a:grpFill/>
            <a:ln w="19050" cap="flat" cmpd="sng">
              <a:solidFill>
                <a:srgbClr val="435D74"/>
              </a:solidFill>
              <a:prstDash val="solid"/>
              <a:round/>
              <a:headEnd type="none" w="med" len="med"/>
              <a:tailEnd type="none" w="med" len="med"/>
            </a:ln>
          </p:spPr>
        </p:cxnSp>
        <p:sp>
          <p:nvSpPr>
            <p:cNvPr id="114" name="Google Shape;5424;p75">
              <a:extLst>
                <a:ext uri="{FF2B5EF4-FFF2-40B4-BE49-F238E27FC236}">
                  <a16:creationId xmlns:a16="http://schemas.microsoft.com/office/drawing/2014/main" id="{7355DDC1-141A-BECD-2CB3-D9A7F7489F05}"/>
                </a:ext>
              </a:extLst>
            </p:cNvPr>
            <p:cNvSpPr/>
            <p:nvPr/>
          </p:nvSpPr>
          <p:spPr>
            <a:xfrm>
              <a:off x="3190524" y="2986275"/>
              <a:ext cx="591600" cy="591600"/>
            </a:xfrm>
            <a:prstGeom prst="ellipse">
              <a:avLst/>
            </a:prstGeom>
            <a:grp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 name="Google Shape;5420;p75">
              <a:extLst>
                <a:ext uri="{FF2B5EF4-FFF2-40B4-BE49-F238E27FC236}">
                  <a16:creationId xmlns:a16="http://schemas.microsoft.com/office/drawing/2014/main" id="{19644484-6A59-E9A3-8C40-5A60166EE4B8}"/>
                </a:ext>
              </a:extLst>
            </p:cNvPr>
            <p:cNvSpPr/>
            <p:nvPr/>
          </p:nvSpPr>
          <p:spPr>
            <a:xfrm>
              <a:off x="1912352" y="2986275"/>
              <a:ext cx="591600" cy="591600"/>
            </a:xfrm>
            <a:prstGeom prst="ellipse">
              <a:avLst/>
            </a:prstGeom>
            <a:grp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 name="Google Shape;5417;p75">
              <a:extLst>
                <a:ext uri="{FF2B5EF4-FFF2-40B4-BE49-F238E27FC236}">
                  <a16:creationId xmlns:a16="http://schemas.microsoft.com/office/drawing/2014/main" id="{6491D277-B9DB-9D25-42DA-BAFA2370CDC7}"/>
                </a:ext>
              </a:extLst>
            </p:cNvPr>
            <p:cNvSpPr/>
            <p:nvPr/>
          </p:nvSpPr>
          <p:spPr>
            <a:xfrm>
              <a:off x="634175" y="2986275"/>
              <a:ext cx="591600" cy="591600"/>
            </a:xfrm>
            <a:prstGeom prst="ellipse">
              <a:avLst/>
            </a:prstGeom>
            <a:grp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 name="Google Shape;5422;p75">
              <a:extLst>
                <a:ext uri="{FF2B5EF4-FFF2-40B4-BE49-F238E27FC236}">
                  <a16:creationId xmlns:a16="http://schemas.microsoft.com/office/drawing/2014/main" id="{7A01CDA5-CF30-6D10-B971-44E40B185746}"/>
                </a:ext>
              </a:extLst>
            </p:cNvPr>
            <p:cNvSpPr/>
            <p:nvPr/>
          </p:nvSpPr>
          <p:spPr>
            <a:xfrm>
              <a:off x="2599133" y="3853018"/>
              <a:ext cx="591600" cy="591600"/>
            </a:xfrm>
            <a:prstGeom prst="ellipse">
              <a:avLst/>
            </a:prstGeom>
            <a:grp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 name="Google Shape;5418;p75">
              <a:extLst>
                <a:ext uri="{FF2B5EF4-FFF2-40B4-BE49-F238E27FC236}">
                  <a16:creationId xmlns:a16="http://schemas.microsoft.com/office/drawing/2014/main" id="{06868E39-CAF5-63AE-37FA-1720B448F4E8}"/>
                </a:ext>
              </a:extLst>
            </p:cNvPr>
            <p:cNvSpPr/>
            <p:nvPr/>
          </p:nvSpPr>
          <p:spPr>
            <a:xfrm>
              <a:off x="1225566" y="3853019"/>
              <a:ext cx="591600" cy="591600"/>
            </a:xfrm>
            <a:prstGeom prst="ellipse">
              <a:avLst/>
            </a:prstGeom>
            <a:grp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 name="Google Shape;6143;p77">
            <a:extLst>
              <a:ext uri="{FF2B5EF4-FFF2-40B4-BE49-F238E27FC236}">
                <a16:creationId xmlns:a16="http://schemas.microsoft.com/office/drawing/2014/main" id="{9586CE6E-4130-B2F0-4B82-4534041CE4BF}"/>
              </a:ext>
            </a:extLst>
          </p:cNvPr>
          <p:cNvGrpSpPr/>
          <p:nvPr/>
        </p:nvGrpSpPr>
        <p:grpSpPr>
          <a:xfrm>
            <a:off x="1308875" y="3629727"/>
            <a:ext cx="799565" cy="670282"/>
            <a:chOff x="7617850" y="2063282"/>
            <a:chExt cx="799565" cy="670282"/>
          </a:xfrm>
          <a:solidFill>
            <a:schemeClr val="accent1">
              <a:lumMod val="60000"/>
              <a:lumOff val="40000"/>
            </a:schemeClr>
          </a:solidFill>
        </p:grpSpPr>
        <p:cxnSp>
          <p:nvCxnSpPr>
            <p:cNvPr id="120" name="Google Shape;6144;p77">
              <a:extLst>
                <a:ext uri="{FF2B5EF4-FFF2-40B4-BE49-F238E27FC236}">
                  <a16:creationId xmlns:a16="http://schemas.microsoft.com/office/drawing/2014/main" id="{090F6929-27F1-F80D-1AD6-6717465A204F}"/>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121" name="Google Shape;6145;p77">
              <a:extLst>
                <a:ext uri="{FF2B5EF4-FFF2-40B4-BE49-F238E27FC236}">
                  <a16:creationId xmlns:a16="http://schemas.microsoft.com/office/drawing/2014/main" id="{4345C732-2562-0532-2810-A680FCF61197}"/>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122" name="Google Shape;6146;p77">
              <a:extLst>
                <a:ext uri="{FF2B5EF4-FFF2-40B4-BE49-F238E27FC236}">
                  <a16:creationId xmlns:a16="http://schemas.microsoft.com/office/drawing/2014/main" id="{8BB39D4E-93CB-A513-1F0C-1D459636DF79}"/>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123" name="Google Shape;6147;p77">
              <a:extLst>
                <a:ext uri="{FF2B5EF4-FFF2-40B4-BE49-F238E27FC236}">
                  <a16:creationId xmlns:a16="http://schemas.microsoft.com/office/drawing/2014/main" id="{EC3927C6-BE6C-531D-E0A4-E1E27E52E186}"/>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124" name="Google Shape;6148;p77">
              <a:extLst>
                <a:ext uri="{FF2B5EF4-FFF2-40B4-BE49-F238E27FC236}">
                  <a16:creationId xmlns:a16="http://schemas.microsoft.com/office/drawing/2014/main" id="{E6129EE1-75B6-2DED-107D-B30E7ADA9CEA}"/>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125" name="Google Shape;6149;p77">
              <a:extLst>
                <a:ext uri="{FF2B5EF4-FFF2-40B4-BE49-F238E27FC236}">
                  <a16:creationId xmlns:a16="http://schemas.microsoft.com/office/drawing/2014/main" id="{6C6F5CDD-3DF0-6DB4-0438-AB918E560C80}"/>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126" name="Google Shape;6150;p77">
              <a:extLst>
                <a:ext uri="{FF2B5EF4-FFF2-40B4-BE49-F238E27FC236}">
                  <a16:creationId xmlns:a16="http://schemas.microsoft.com/office/drawing/2014/main" id="{BA8F34D2-FB3C-20A2-9505-1BF4746EC03F}"/>
                </a:ext>
              </a:extLst>
            </p:cNvPr>
            <p:cNvGrpSpPr/>
            <p:nvPr/>
          </p:nvGrpSpPr>
          <p:grpSpPr>
            <a:xfrm>
              <a:off x="7734309" y="2063282"/>
              <a:ext cx="570957" cy="620095"/>
              <a:chOff x="7734309" y="2063282"/>
              <a:chExt cx="570957" cy="620095"/>
            </a:xfrm>
            <a:grpFill/>
          </p:grpSpPr>
          <p:grpSp>
            <p:nvGrpSpPr>
              <p:cNvPr id="127" name="Google Shape;6151;p77">
                <a:extLst>
                  <a:ext uri="{FF2B5EF4-FFF2-40B4-BE49-F238E27FC236}">
                    <a16:creationId xmlns:a16="http://schemas.microsoft.com/office/drawing/2014/main" id="{9CA43FDF-14DE-EAD1-9921-60EC7DD2A67D}"/>
                  </a:ext>
                </a:extLst>
              </p:cNvPr>
              <p:cNvGrpSpPr/>
              <p:nvPr/>
            </p:nvGrpSpPr>
            <p:grpSpPr>
              <a:xfrm>
                <a:off x="8031573" y="2063282"/>
                <a:ext cx="273693" cy="620095"/>
                <a:chOff x="8031573" y="2063282"/>
                <a:chExt cx="273693" cy="620095"/>
              </a:xfrm>
              <a:grpFill/>
            </p:grpSpPr>
            <p:sp>
              <p:nvSpPr>
                <p:cNvPr id="133" name="Google Shape;6152;p77">
                  <a:extLst>
                    <a:ext uri="{FF2B5EF4-FFF2-40B4-BE49-F238E27FC236}">
                      <a16:creationId xmlns:a16="http://schemas.microsoft.com/office/drawing/2014/main" id="{62677E45-CA76-D393-671E-6C85764031C1}"/>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6153;p77">
                  <a:extLst>
                    <a:ext uri="{FF2B5EF4-FFF2-40B4-BE49-F238E27FC236}">
                      <a16:creationId xmlns:a16="http://schemas.microsoft.com/office/drawing/2014/main" id="{ABF55280-DA32-5B50-E189-4D7E11732714}"/>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6154;p77">
                  <a:extLst>
                    <a:ext uri="{FF2B5EF4-FFF2-40B4-BE49-F238E27FC236}">
                      <a16:creationId xmlns:a16="http://schemas.microsoft.com/office/drawing/2014/main" id="{F7C25121-6F68-6CB8-8927-3B61C8E3C5F4}"/>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6155;p77">
                  <a:extLst>
                    <a:ext uri="{FF2B5EF4-FFF2-40B4-BE49-F238E27FC236}">
                      <a16:creationId xmlns:a16="http://schemas.microsoft.com/office/drawing/2014/main" id="{0124C294-9AA2-9AF3-F27D-9F350BBB072A}"/>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6156;p77">
                <a:extLst>
                  <a:ext uri="{FF2B5EF4-FFF2-40B4-BE49-F238E27FC236}">
                    <a16:creationId xmlns:a16="http://schemas.microsoft.com/office/drawing/2014/main" id="{77AD34C0-BA44-6339-3113-75586F78A7E7}"/>
                  </a:ext>
                </a:extLst>
              </p:cNvPr>
              <p:cNvGrpSpPr/>
              <p:nvPr/>
            </p:nvGrpSpPr>
            <p:grpSpPr>
              <a:xfrm flipH="1">
                <a:off x="7734309" y="2063282"/>
                <a:ext cx="273693" cy="620095"/>
                <a:chOff x="8031573" y="2063282"/>
                <a:chExt cx="273693" cy="620095"/>
              </a:xfrm>
              <a:grpFill/>
            </p:grpSpPr>
            <p:sp>
              <p:nvSpPr>
                <p:cNvPr id="129" name="Google Shape;6157;p77">
                  <a:extLst>
                    <a:ext uri="{FF2B5EF4-FFF2-40B4-BE49-F238E27FC236}">
                      <a16:creationId xmlns:a16="http://schemas.microsoft.com/office/drawing/2014/main" id="{51D97F27-40D4-D74E-58C8-864DD639256A}"/>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6158;p77">
                  <a:extLst>
                    <a:ext uri="{FF2B5EF4-FFF2-40B4-BE49-F238E27FC236}">
                      <a16:creationId xmlns:a16="http://schemas.microsoft.com/office/drawing/2014/main" id="{A8CB8939-E2B7-3580-FB13-AD8284E0F83D}"/>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6159;p77">
                  <a:extLst>
                    <a:ext uri="{FF2B5EF4-FFF2-40B4-BE49-F238E27FC236}">
                      <a16:creationId xmlns:a16="http://schemas.microsoft.com/office/drawing/2014/main" id="{3F26CE15-40D8-1378-8811-3C3CFA880330}"/>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6160;p77">
                  <a:extLst>
                    <a:ext uri="{FF2B5EF4-FFF2-40B4-BE49-F238E27FC236}">
                      <a16:creationId xmlns:a16="http://schemas.microsoft.com/office/drawing/2014/main" id="{9862098D-EB93-61FE-DBAF-EA4EA0652248}"/>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2049499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18" name="Picture 2">
            <a:extLst>
              <a:ext uri="{FF2B5EF4-FFF2-40B4-BE49-F238E27FC236}">
                <a16:creationId xmlns:a16="http://schemas.microsoft.com/office/drawing/2014/main" id="{E4C97260-D7D3-B121-39FF-FCEA47EDC9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1578" y="1787420"/>
            <a:ext cx="1746628" cy="2024713"/>
          </a:xfrm>
          <a:prstGeom prst="rect">
            <a:avLst/>
          </a:prstGeom>
          <a:noFill/>
          <a:extLst>
            <a:ext uri="{909E8E84-426E-40DD-AFC4-6F175D3DCCD1}">
              <a14:hiddenFill xmlns:a14="http://schemas.microsoft.com/office/drawing/2010/main">
                <a:solidFill>
                  <a:srgbClr val="FFFFFF"/>
                </a:solidFill>
              </a14:hiddenFill>
            </a:ext>
          </a:extLst>
        </p:spPr>
      </p:pic>
      <p:pic>
        <p:nvPicPr>
          <p:cNvPr id="15" name="Image 14">
            <a:extLst>
              <a:ext uri="{FF2B5EF4-FFF2-40B4-BE49-F238E27FC236}">
                <a16:creationId xmlns:a16="http://schemas.microsoft.com/office/drawing/2014/main" id="{9E117C47-CBEA-934D-AE25-40FC1D2EBDB6}"/>
              </a:ext>
            </a:extLst>
          </p:cNvPr>
          <p:cNvPicPr>
            <a:picLocks noChangeAspect="1"/>
          </p:cNvPicPr>
          <p:nvPr/>
        </p:nvPicPr>
        <p:blipFill>
          <a:blip r:embed="rId4"/>
          <a:stretch>
            <a:fillRect/>
          </a:stretch>
        </p:blipFill>
        <p:spPr>
          <a:xfrm>
            <a:off x="4572000" y="2229064"/>
            <a:ext cx="3124863" cy="903085"/>
          </a:xfrm>
          <a:prstGeom prst="rect">
            <a:avLst/>
          </a:prstGeom>
        </p:spPr>
      </p:pic>
    </p:spTree>
    <p:extLst>
      <p:ext uri="{BB962C8B-B14F-4D97-AF65-F5344CB8AC3E}">
        <p14:creationId xmlns:p14="http://schemas.microsoft.com/office/powerpoint/2010/main" val="2606505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a:extLst>
              <a:ext uri="{FF2B5EF4-FFF2-40B4-BE49-F238E27FC236}">
                <a16:creationId xmlns:a16="http://schemas.microsoft.com/office/drawing/2014/main" id="{4D2FD2AC-7338-DC47-6CDA-5FC35410DC0B}"/>
              </a:ext>
            </a:extLst>
          </p:cNvPr>
          <p:cNvPicPr>
            <a:picLocks noChangeAspect="1"/>
          </p:cNvPicPr>
          <p:nvPr/>
        </p:nvPicPr>
        <p:blipFill>
          <a:blip r:embed="rId3"/>
          <a:stretch>
            <a:fillRect/>
          </a:stretch>
        </p:blipFill>
        <p:spPr>
          <a:xfrm rot="16200000">
            <a:off x="827900" y="1650800"/>
            <a:ext cx="2292051" cy="2292051"/>
          </a:xfrm>
          <a:prstGeom prst="rect">
            <a:avLst/>
          </a:prstGeom>
        </p:spPr>
      </p:pic>
      <p:pic>
        <p:nvPicPr>
          <p:cNvPr id="11266" name="Picture 2" descr="python+keras+tensorflow cheap buy online">
            <a:extLst>
              <a:ext uri="{FF2B5EF4-FFF2-40B4-BE49-F238E27FC236}">
                <a16:creationId xmlns:a16="http://schemas.microsoft.com/office/drawing/2014/main" id="{23361F33-CBB7-16CC-B336-E3FB58C368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5856" y="1558800"/>
            <a:ext cx="3235595" cy="24266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08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2395056" y="133433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4" name="Google Shape;744;p44"/>
          <p:cNvSpPr txBox="1">
            <a:spLocks noGrp="1"/>
          </p:cNvSpPr>
          <p:nvPr>
            <p:ph type="subTitle" idx="1"/>
          </p:nvPr>
        </p:nvSpPr>
        <p:spPr>
          <a:xfrm>
            <a:off x="717537" y="2097401"/>
            <a:ext cx="3054300"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01</a:t>
            </a:r>
          </a:p>
          <a:p>
            <a:pPr marL="0" lvl="0" indent="0" algn="ctr" rtl="0">
              <a:spcBef>
                <a:spcPts val="0"/>
              </a:spcBef>
              <a:spcAft>
                <a:spcPts val="0"/>
              </a:spcAft>
              <a:buNone/>
            </a:pPr>
            <a:r>
              <a:rPr lang="en" dirty="0"/>
              <a:t>TOKENISATION</a:t>
            </a:r>
            <a:endParaRPr dirty="0"/>
          </a:p>
        </p:txBody>
      </p:sp>
      <p:sp>
        <p:nvSpPr>
          <p:cNvPr id="745" name="Google Shape;745;p44"/>
          <p:cNvSpPr txBox="1">
            <a:spLocks noGrp="1"/>
          </p:cNvSpPr>
          <p:nvPr>
            <p:ph type="subTitle" idx="2"/>
          </p:nvPr>
        </p:nvSpPr>
        <p:spPr>
          <a:xfrm>
            <a:off x="5372163" y="3077552"/>
            <a:ext cx="3054300"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02</a:t>
            </a:r>
          </a:p>
          <a:p>
            <a:pPr marL="0" lvl="0" indent="0" algn="ctr" rtl="0">
              <a:spcBef>
                <a:spcPts val="0"/>
              </a:spcBef>
              <a:spcAft>
                <a:spcPts val="0"/>
              </a:spcAft>
              <a:buNone/>
            </a:pPr>
            <a:r>
              <a:rPr lang="en" dirty="0"/>
              <a:t>PROLONGEMENT DE MIOTS</a:t>
            </a:r>
            <a:endParaRPr dirty="0"/>
          </a:p>
        </p:txBody>
      </p:sp>
      <p:sp>
        <p:nvSpPr>
          <p:cNvPr id="746" name="Google Shape;746;p44"/>
          <p:cNvSpPr txBox="1">
            <a:spLocks noGrp="1"/>
          </p:cNvSpPr>
          <p:nvPr>
            <p:ph type="subTitle" idx="3"/>
          </p:nvPr>
        </p:nvSpPr>
        <p:spPr>
          <a:xfrm>
            <a:off x="706963" y="2674184"/>
            <a:ext cx="3054300" cy="111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Transformation d’un ensemble de données (texte) en tenseurs numériques</a:t>
            </a:r>
            <a:endParaRPr dirty="0"/>
          </a:p>
        </p:txBody>
      </p:sp>
      <p:sp>
        <p:nvSpPr>
          <p:cNvPr id="747" name="Google Shape;747;p44"/>
          <p:cNvSpPr txBox="1">
            <a:spLocks noGrp="1"/>
          </p:cNvSpPr>
          <p:nvPr>
            <p:ph type="subTitle" idx="4"/>
          </p:nvPr>
        </p:nvSpPr>
        <p:spPr>
          <a:xfrm>
            <a:off x="5383657" y="3758547"/>
            <a:ext cx="3054300" cy="87666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Rapprochement des mots similaires entre eux.</a:t>
            </a:r>
            <a:endParaRPr dirty="0"/>
          </a:p>
        </p:txBody>
      </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a:extLst>
              <a:ext uri="{FF2B5EF4-FFF2-40B4-BE49-F238E27FC236}">
                <a16:creationId xmlns:a16="http://schemas.microsoft.com/office/drawing/2014/main" id="{3601AA23-71BC-1C6F-A5F5-12BB4BE11DB5}"/>
              </a:ext>
            </a:extLst>
          </p:cNvPr>
          <p:cNvPicPr>
            <a:picLocks noChangeAspect="1"/>
          </p:cNvPicPr>
          <p:nvPr/>
        </p:nvPicPr>
        <p:blipFill>
          <a:blip r:embed="rId3"/>
          <a:stretch>
            <a:fillRect/>
          </a:stretch>
        </p:blipFill>
        <p:spPr>
          <a:xfrm>
            <a:off x="2818238" y="1559156"/>
            <a:ext cx="400067" cy="400067"/>
          </a:xfrm>
          <a:prstGeom prst="rect">
            <a:avLst/>
          </a:prstGeom>
        </p:spPr>
      </p:pic>
      <p:pic>
        <p:nvPicPr>
          <p:cNvPr id="5" name="Image 4">
            <a:extLst>
              <a:ext uri="{FF2B5EF4-FFF2-40B4-BE49-F238E27FC236}">
                <a16:creationId xmlns:a16="http://schemas.microsoft.com/office/drawing/2014/main" id="{E5DAD945-EC2C-7BD8-D820-EE44667A79FF}"/>
              </a:ext>
            </a:extLst>
          </p:cNvPr>
          <p:cNvPicPr>
            <a:picLocks noChangeAspect="1"/>
          </p:cNvPicPr>
          <p:nvPr/>
        </p:nvPicPr>
        <p:blipFill>
          <a:blip r:embed="rId4"/>
          <a:stretch>
            <a:fillRect/>
          </a:stretch>
        </p:blipFill>
        <p:spPr>
          <a:xfrm>
            <a:off x="1289064" y="1559156"/>
            <a:ext cx="400067" cy="400067"/>
          </a:xfrm>
          <a:prstGeom prst="rect">
            <a:avLst/>
          </a:prstGeom>
        </p:spPr>
      </p:pic>
      <p:grpSp>
        <p:nvGrpSpPr>
          <p:cNvPr id="43" name="Google Shape;2283;p73">
            <a:extLst>
              <a:ext uri="{FF2B5EF4-FFF2-40B4-BE49-F238E27FC236}">
                <a16:creationId xmlns:a16="http://schemas.microsoft.com/office/drawing/2014/main" id="{D2FB84F5-7468-3218-A9A3-D05CD36DDD2A}"/>
              </a:ext>
            </a:extLst>
          </p:cNvPr>
          <p:cNvGrpSpPr/>
          <p:nvPr/>
        </p:nvGrpSpPr>
        <p:grpSpPr>
          <a:xfrm>
            <a:off x="1992335" y="1632369"/>
            <a:ext cx="504703" cy="253642"/>
            <a:chOff x="4929875" y="2065025"/>
            <a:chExt cx="49625" cy="44025"/>
          </a:xfrm>
          <a:solidFill>
            <a:schemeClr val="bg2">
              <a:lumMod val="50000"/>
            </a:schemeClr>
          </a:solidFill>
        </p:grpSpPr>
        <p:sp>
          <p:nvSpPr>
            <p:cNvPr id="44" name="Google Shape;2284;p73">
              <a:extLst>
                <a:ext uri="{FF2B5EF4-FFF2-40B4-BE49-F238E27FC236}">
                  <a16:creationId xmlns:a16="http://schemas.microsoft.com/office/drawing/2014/main" id="{C9349DC8-8E4C-5BA9-4C50-E06E2084F138}"/>
                </a:ext>
              </a:extLst>
            </p:cNvPr>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75000"/>
                  </a:schemeClr>
                </a:solidFill>
              </a:endParaRPr>
            </a:p>
          </p:txBody>
        </p:sp>
        <p:sp>
          <p:nvSpPr>
            <p:cNvPr id="45" name="Google Shape;2285;p73">
              <a:extLst>
                <a:ext uri="{FF2B5EF4-FFF2-40B4-BE49-F238E27FC236}">
                  <a16:creationId xmlns:a16="http://schemas.microsoft.com/office/drawing/2014/main" id="{0AAC848B-6400-A699-D7EF-6B504917BFFB}"/>
                </a:ext>
              </a:extLst>
            </p:cNvPr>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75000"/>
                  </a:schemeClr>
                </a:solidFill>
              </a:endParaRPr>
            </a:p>
          </p:txBody>
        </p:sp>
      </p:grpSp>
      <p:pic>
        <p:nvPicPr>
          <p:cNvPr id="7" name="Image 6">
            <a:extLst>
              <a:ext uri="{FF2B5EF4-FFF2-40B4-BE49-F238E27FC236}">
                <a16:creationId xmlns:a16="http://schemas.microsoft.com/office/drawing/2014/main" id="{4388DDB0-338E-5B36-869A-1D10EF7AC114}"/>
              </a:ext>
            </a:extLst>
          </p:cNvPr>
          <p:cNvPicPr>
            <a:picLocks noChangeAspect="1"/>
          </p:cNvPicPr>
          <p:nvPr/>
        </p:nvPicPr>
        <p:blipFill>
          <a:blip r:embed="rId5"/>
          <a:stretch>
            <a:fillRect/>
          </a:stretch>
        </p:blipFill>
        <p:spPr>
          <a:xfrm>
            <a:off x="7426881" y="2339873"/>
            <a:ext cx="400519" cy="400519"/>
          </a:xfrm>
          <a:prstGeom prst="rect">
            <a:avLst/>
          </a:prstGeom>
        </p:spPr>
      </p:pic>
      <p:grpSp>
        <p:nvGrpSpPr>
          <p:cNvPr id="50" name="Google Shape;2283;p73">
            <a:extLst>
              <a:ext uri="{FF2B5EF4-FFF2-40B4-BE49-F238E27FC236}">
                <a16:creationId xmlns:a16="http://schemas.microsoft.com/office/drawing/2014/main" id="{30494CCF-1314-C839-9180-DD29D22E24A2}"/>
              </a:ext>
            </a:extLst>
          </p:cNvPr>
          <p:cNvGrpSpPr/>
          <p:nvPr/>
        </p:nvGrpSpPr>
        <p:grpSpPr>
          <a:xfrm>
            <a:off x="6654742" y="2413087"/>
            <a:ext cx="504703" cy="253642"/>
            <a:chOff x="4929875" y="2065025"/>
            <a:chExt cx="49625" cy="44025"/>
          </a:xfrm>
          <a:solidFill>
            <a:schemeClr val="tx2">
              <a:lumMod val="60000"/>
              <a:lumOff val="40000"/>
            </a:schemeClr>
          </a:solidFill>
        </p:grpSpPr>
        <p:sp>
          <p:nvSpPr>
            <p:cNvPr id="51" name="Google Shape;2284;p73">
              <a:extLst>
                <a:ext uri="{FF2B5EF4-FFF2-40B4-BE49-F238E27FC236}">
                  <a16:creationId xmlns:a16="http://schemas.microsoft.com/office/drawing/2014/main" id="{DD461952-D2A8-2491-CBF6-92F5E1EB645A}"/>
                </a:ext>
              </a:extLst>
            </p:cNvPr>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85;p73">
              <a:extLst>
                <a:ext uri="{FF2B5EF4-FFF2-40B4-BE49-F238E27FC236}">
                  <a16:creationId xmlns:a16="http://schemas.microsoft.com/office/drawing/2014/main" id="{1C57ED4A-9EDB-B536-69BC-189B4AFC3E82}"/>
                </a:ext>
              </a:extLst>
            </p:cNvPr>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 name="Image 52">
            <a:extLst>
              <a:ext uri="{FF2B5EF4-FFF2-40B4-BE49-F238E27FC236}">
                <a16:creationId xmlns:a16="http://schemas.microsoft.com/office/drawing/2014/main" id="{CE9166CA-DFE0-C3B4-6B9A-B0F29B093085}"/>
              </a:ext>
            </a:extLst>
          </p:cNvPr>
          <p:cNvPicPr>
            <a:picLocks noChangeAspect="1"/>
          </p:cNvPicPr>
          <p:nvPr/>
        </p:nvPicPr>
        <p:blipFill>
          <a:blip r:embed="rId3"/>
          <a:stretch>
            <a:fillRect/>
          </a:stretch>
        </p:blipFill>
        <p:spPr>
          <a:xfrm>
            <a:off x="5951921" y="2340325"/>
            <a:ext cx="400067" cy="400067"/>
          </a:xfrm>
          <a:prstGeom prst="rect">
            <a:avLst/>
          </a:prstGeom>
        </p:spPr>
      </p:pic>
      <p:pic>
        <p:nvPicPr>
          <p:cNvPr id="54" name="Image 53">
            <a:extLst>
              <a:ext uri="{FF2B5EF4-FFF2-40B4-BE49-F238E27FC236}">
                <a16:creationId xmlns:a16="http://schemas.microsoft.com/office/drawing/2014/main" id="{2703695D-8F21-8BC0-E0B2-F182BDA4DDFE}"/>
              </a:ext>
            </a:extLst>
          </p:cNvPr>
          <p:cNvPicPr>
            <a:picLocks noChangeAspect="1"/>
          </p:cNvPicPr>
          <p:nvPr/>
        </p:nvPicPr>
        <p:blipFill>
          <a:blip r:embed="rId6"/>
          <a:stretch>
            <a:fillRect/>
          </a:stretch>
        </p:blipFill>
        <p:spPr>
          <a:xfrm rot="16200000">
            <a:off x="308818" y="4467893"/>
            <a:ext cx="461164" cy="461164"/>
          </a:xfrm>
          <a:prstGeom prst="rect">
            <a:avLst/>
          </a:prstGeom>
        </p:spPr>
      </p:pic>
    </p:spTree>
    <p:extLst>
      <p:ext uri="{BB962C8B-B14F-4D97-AF65-F5344CB8AC3E}">
        <p14:creationId xmlns:p14="http://schemas.microsoft.com/office/powerpoint/2010/main" val="2162542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3967394" y="188529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4" name="Google Shape;744;p44"/>
          <p:cNvSpPr txBox="1">
            <a:spLocks noGrp="1"/>
          </p:cNvSpPr>
          <p:nvPr>
            <p:ph type="subTitle" idx="1"/>
          </p:nvPr>
        </p:nvSpPr>
        <p:spPr>
          <a:xfrm>
            <a:off x="717537" y="2097401"/>
            <a:ext cx="3054300"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01</a:t>
            </a:r>
          </a:p>
          <a:p>
            <a:pPr marL="0" lvl="0" indent="0" algn="ctr" rtl="0">
              <a:spcBef>
                <a:spcPts val="0"/>
              </a:spcBef>
              <a:spcAft>
                <a:spcPts val="0"/>
              </a:spcAft>
              <a:buNone/>
            </a:pPr>
            <a:r>
              <a:rPr lang="en" dirty="0"/>
              <a:t>TOKENISATION</a:t>
            </a:r>
            <a:endParaRPr dirty="0"/>
          </a:p>
        </p:txBody>
      </p:sp>
      <p:sp>
        <p:nvSpPr>
          <p:cNvPr id="745" name="Google Shape;745;p44"/>
          <p:cNvSpPr txBox="1">
            <a:spLocks noGrp="1"/>
          </p:cNvSpPr>
          <p:nvPr>
            <p:ph type="subTitle" idx="2"/>
          </p:nvPr>
        </p:nvSpPr>
        <p:spPr>
          <a:xfrm>
            <a:off x="5372163" y="3077552"/>
            <a:ext cx="3054300"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02</a:t>
            </a:r>
          </a:p>
          <a:p>
            <a:pPr marL="0" lvl="0" indent="0" algn="ctr" rtl="0">
              <a:spcBef>
                <a:spcPts val="0"/>
              </a:spcBef>
              <a:spcAft>
                <a:spcPts val="0"/>
              </a:spcAft>
              <a:buNone/>
            </a:pPr>
            <a:r>
              <a:rPr lang="en" dirty="0"/>
              <a:t>PROLONGEMENT DE MIOTS</a:t>
            </a:r>
            <a:endParaRPr dirty="0"/>
          </a:p>
        </p:txBody>
      </p:sp>
      <p:sp>
        <p:nvSpPr>
          <p:cNvPr id="746" name="Google Shape;746;p44"/>
          <p:cNvSpPr txBox="1">
            <a:spLocks noGrp="1"/>
          </p:cNvSpPr>
          <p:nvPr>
            <p:ph type="subTitle" idx="3"/>
          </p:nvPr>
        </p:nvSpPr>
        <p:spPr>
          <a:xfrm>
            <a:off x="706963" y="2674184"/>
            <a:ext cx="3054300" cy="111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Transformation d’un ensemble de données (texte) en tenseurs numériques</a:t>
            </a:r>
            <a:endParaRPr dirty="0"/>
          </a:p>
        </p:txBody>
      </p:sp>
      <p:sp>
        <p:nvSpPr>
          <p:cNvPr id="747" name="Google Shape;747;p44"/>
          <p:cNvSpPr txBox="1">
            <a:spLocks noGrp="1"/>
          </p:cNvSpPr>
          <p:nvPr>
            <p:ph type="subTitle" idx="4"/>
          </p:nvPr>
        </p:nvSpPr>
        <p:spPr>
          <a:xfrm>
            <a:off x="5383657" y="3758547"/>
            <a:ext cx="3054300" cy="87666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Rapprochement des mots similaires entre eux.</a:t>
            </a:r>
            <a:endParaRPr dirty="0"/>
          </a:p>
        </p:txBody>
      </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a:extLst>
              <a:ext uri="{FF2B5EF4-FFF2-40B4-BE49-F238E27FC236}">
                <a16:creationId xmlns:a16="http://schemas.microsoft.com/office/drawing/2014/main" id="{3601AA23-71BC-1C6F-A5F5-12BB4BE11DB5}"/>
              </a:ext>
            </a:extLst>
          </p:cNvPr>
          <p:cNvPicPr>
            <a:picLocks noChangeAspect="1"/>
          </p:cNvPicPr>
          <p:nvPr/>
        </p:nvPicPr>
        <p:blipFill>
          <a:blip r:embed="rId3"/>
          <a:stretch>
            <a:fillRect/>
          </a:stretch>
        </p:blipFill>
        <p:spPr>
          <a:xfrm>
            <a:off x="2818238" y="1559156"/>
            <a:ext cx="400067" cy="400067"/>
          </a:xfrm>
          <a:prstGeom prst="rect">
            <a:avLst/>
          </a:prstGeom>
        </p:spPr>
      </p:pic>
      <p:pic>
        <p:nvPicPr>
          <p:cNvPr id="5" name="Image 4">
            <a:extLst>
              <a:ext uri="{FF2B5EF4-FFF2-40B4-BE49-F238E27FC236}">
                <a16:creationId xmlns:a16="http://schemas.microsoft.com/office/drawing/2014/main" id="{E5DAD945-EC2C-7BD8-D820-EE44667A79FF}"/>
              </a:ext>
            </a:extLst>
          </p:cNvPr>
          <p:cNvPicPr>
            <a:picLocks noChangeAspect="1"/>
          </p:cNvPicPr>
          <p:nvPr/>
        </p:nvPicPr>
        <p:blipFill>
          <a:blip r:embed="rId4"/>
          <a:stretch>
            <a:fillRect/>
          </a:stretch>
        </p:blipFill>
        <p:spPr>
          <a:xfrm>
            <a:off x="1289064" y="1559156"/>
            <a:ext cx="400067" cy="400067"/>
          </a:xfrm>
          <a:prstGeom prst="rect">
            <a:avLst/>
          </a:prstGeom>
        </p:spPr>
      </p:pic>
      <p:grpSp>
        <p:nvGrpSpPr>
          <p:cNvPr id="43" name="Google Shape;2283;p73">
            <a:extLst>
              <a:ext uri="{FF2B5EF4-FFF2-40B4-BE49-F238E27FC236}">
                <a16:creationId xmlns:a16="http://schemas.microsoft.com/office/drawing/2014/main" id="{D2FB84F5-7468-3218-A9A3-D05CD36DDD2A}"/>
              </a:ext>
            </a:extLst>
          </p:cNvPr>
          <p:cNvGrpSpPr/>
          <p:nvPr/>
        </p:nvGrpSpPr>
        <p:grpSpPr>
          <a:xfrm>
            <a:off x="1992335" y="1632369"/>
            <a:ext cx="504703" cy="253642"/>
            <a:chOff x="4929875" y="2065025"/>
            <a:chExt cx="49625" cy="44025"/>
          </a:xfrm>
          <a:solidFill>
            <a:schemeClr val="tx2">
              <a:lumMod val="60000"/>
              <a:lumOff val="40000"/>
            </a:schemeClr>
          </a:solidFill>
        </p:grpSpPr>
        <p:sp>
          <p:nvSpPr>
            <p:cNvPr id="44" name="Google Shape;2284;p73">
              <a:extLst>
                <a:ext uri="{FF2B5EF4-FFF2-40B4-BE49-F238E27FC236}">
                  <a16:creationId xmlns:a16="http://schemas.microsoft.com/office/drawing/2014/main" id="{C9349DC8-8E4C-5BA9-4C50-E06E2084F138}"/>
                </a:ext>
              </a:extLst>
            </p:cNvPr>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85;p73">
              <a:extLst>
                <a:ext uri="{FF2B5EF4-FFF2-40B4-BE49-F238E27FC236}">
                  <a16:creationId xmlns:a16="http://schemas.microsoft.com/office/drawing/2014/main" id="{0AAC848B-6400-A699-D7EF-6B504917BFFB}"/>
                </a:ext>
              </a:extLst>
            </p:cNvPr>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 6">
            <a:extLst>
              <a:ext uri="{FF2B5EF4-FFF2-40B4-BE49-F238E27FC236}">
                <a16:creationId xmlns:a16="http://schemas.microsoft.com/office/drawing/2014/main" id="{4388DDB0-338E-5B36-869A-1D10EF7AC114}"/>
              </a:ext>
            </a:extLst>
          </p:cNvPr>
          <p:cNvPicPr>
            <a:picLocks noChangeAspect="1"/>
          </p:cNvPicPr>
          <p:nvPr/>
        </p:nvPicPr>
        <p:blipFill>
          <a:blip r:embed="rId5"/>
          <a:stretch>
            <a:fillRect/>
          </a:stretch>
        </p:blipFill>
        <p:spPr>
          <a:xfrm>
            <a:off x="7426881" y="2339873"/>
            <a:ext cx="400519" cy="400519"/>
          </a:xfrm>
          <a:prstGeom prst="rect">
            <a:avLst/>
          </a:prstGeom>
        </p:spPr>
      </p:pic>
      <p:grpSp>
        <p:nvGrpSpPr>
          <p:cNvPr id="50" name="Google Shape;2283;p73">
            <a:extLst>
              <a:ext uri="{FF2B5EF4-FFF2-40B4-BE49-F238E27FC236}">
                <a16:creationId xmlns:a16="http://schemas.microsoft.com/office/drawing/2014/main" id="{30494CCF-1314-C839-9180-DD29D22E24A2}"/>
              </a:ext>
            </a:extLst>
          </p:cNvPr>
          <p:cNvGrpSpPr/>
          <p:nvPr/>
        </p:nvGrpSpPr>
        <p:grpSpPr>
          <a:xfrm>
            <a:off x="6654742" y="2413087"/>
            <a:ext cx="504703" cy="253642"/>
            <a:chOff x="4929875" y="2065025"/>
            <a:chExt cx="49625" cy="44025"/>
          </a:xfrm>
          <a:solidFill>
            <a:schemeClr val="bg2">
              <a:lumMod val="50000"/>
            </a:schemeClr>
          </a:solidFill>
        </p:grpSpPr>
        <p:sp>
          <p:nvSpPr>
            <p:cNvPr id="51" name="Google Shape;2284;p73">
              <a:extLst>
                <a:ext uri="{FF2B5EF4-FFF2-40B4-BE49-F238E27FC236}">
                  <a16:creationId xmlns:a16="http://schemas.microsoft.com/office/drawing/2014/main" id="{DD461952-D2A8-2491-CBF6-92F5E1EB645A}"/>
                </a:ext>
              </a:extLst>
            </p:cNvPr>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85;p73">
              <a:extLst>
                <a:ext uri="{FF2B5EF4-FFF2-40B4-BE49-F238E27FC236}">
                  <a16:creationId xmlns:a16="http://schemas.microsoft.com/office/drawing/2014/main" id="{1C57ED4A-9EDB-B536-69BC-189B4AFC3E82}"/>
                </a:ext>
              </a:extLst>
            </p:cNvPr>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 name="Image 52">
            <a:extLst>
              <a:ext uri="{FF2B5EF4-FFF2-40B4-BE49-F238E27FC236}">
                <a16:creationId xmlns:a16="http://schemas.microsoft.com/office/drawing/2014/main" id="{CE9166CA-DFE0-C3B4-6B9A-B0F29B093085}"/>
              </a:ext>
            </a:extLst>
          </p:cNvPr>
          <p:cNvPicPr>
            <a:picLocks noChangeAspect="1"/>
          </p:cNvPicPr>
          <p:nvPr/>
        </p:nvPicPr>
        <p:blipFill>
          <a:blip r:embed="rId3"/>
          <a:stretch>
            <a:fillRect/>
          </a:stretch>
        </p:blipFill>
        <p:spPr>
          <a:xfrm>
            <a:off x="5951921" y="2340325"/>
            <a:ext cx="400067" cy="400067"/>
          </a:xfrm>
          <a:prstGeom prst="rect">
            <a:avLst/>
          </a:prstGeom>
        </p:spPr>
      </p:pic>
      <p:pic>
        <p:nvPicPr>
          <p:cNvPr id="33" name="Image 32">
            <a:extLst>
              <a:ext uri="{FF2B5EF4-FFF2-40B4-BE49-F238E27FC236}">
                <a16:creationId xmlns:a16="http://schemas.microsoft.com/office/drawing/2014/main" id="{46DFC562-E9E4-4E77-2C82-6EFBE4EDF335}"/>
              </a:ext>
            </a:extLst>
          </p:cNvPr>
          <p:cNvPicPr>
            <a:picLocks noChangeAspect="1"/>
          </p:cNvPicPr>
          <p:nvPr/>
        </p:nvPicPr>
        <p:blipFill>
          <a:blip r:embed="rId6"/>
          <a:stretch>
            <a:fillRect/>
          </a:stretch>
        </p:blipFill>
        <p:spPr>
          <a:xfrm rot="16200000">
            <a:off x="308818" y="4467893"/>
            <a:ext cx="461164" cy="461164"/>
          </a:xfrm>
          <a:prstGeom prst="rect">
            <a:avLst/>
          </a:prstGeom>
        </p:spPr>
      </p:pic>
    </p:spTree>
    <p:extLst>
      <p:ext uri="{BB962C8B-B14F-4D97-AF65-F5344CB8AC3E}">
        <p14:creationId xmlns:p14="http://schemas.microsoft.com/office/powerpoint/2010/main" val="1818655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7423516" y="3047671"/>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3044850" y="1224057"/>
            <a:ext cx="3054300"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TOKENISATION</a:t>
            </a:r>
            <a:endParaRPr dirty="0"/>
          </a:p>
        </p:txBody>
      </p:sp>
      <p:pic>
        <p:nvPicPr>
          <p:cNvPr id="12290" name="Picture 2" descr="22. 자연어 처리하기 1 - Codetorial">
            <a:extLst>
              <a:ext uri="{FF2B5EF4-FFF2-40B4-BE49-F238E27FC236}">
                <a16:creationId xmlns:a16="http://schemas.microsoft.com/office/drawing/2014/main" id="{38AB74F1-0D90-51D0-2C80-CC9EA5FA59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6750" y="1926289"/>
            <a:ext cx="5656881" cy="2430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941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7423516" y="3047671"/>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PROLONGEMENT  DE  MOTS</a:t>
            </a:r>
            <a:endParaRPr dirty="0"/>
          </a:p>
        </p:txBody>
      </p:sp>
      <p:pic>
        <p:nvPicPr>
          <p:cNvPr id="15362" name="Picture 2" descr="Word embeddings: the (very) basics – Around the word">
            <a:extLst>
              <a:ext uri="{FF2B5EF4-FFF2-40B4-BE49-F238E27FC236}">
                <a16:creationId xmlns:a16="http://schemas.microsoft.com/office/drawing/2014/main" id="{2927ECCC-C08E-926D-B5D2-3FB232A1E7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8162" y="1787484"/>
            <a:ext cx="4347676" cy="3272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130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7423516" y="3047671"/>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pic>
        <p:nvPicPr>
          <p:cNvPr id="16386" name="Picture 2" descr="fastText">
            <a:extLst>
              <a:ext uri="{FF2B5EF4-FFF2-40B4-BE49-F238E27FC236}">
                <a16:creationId xmlns:a16="http://schemas.microsoft.com/office/drawing/2014/main" id="{996F70B1-55B2-961C-AE89-438129AE79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3849" y="2389692"/>
            <a:ext cx="1921790" cy="1008940"/>
          </a:xfrm>
          <a:prstGeom prst="rect">
            <a:avLst/>
          </a:prstGeom>
          <a:noFill/>
          <a:extLst>
            <a:ext uri="{909E8E84-426E-40DD-AFC4-6F175D3DCCD1}">
              <a14:hiddenFill xmlns:a14="http://schemas.microsoft.com/office/drawing/2010/main">
                <a:solidFill>
                  <a:srgbClr val="FFFFFF"/>
                </a:solidFill>
              </a14:hiddenFill>
            </a:ext>
          </a:extLst>
        </p:spPr>
      </p:pic>
      <p:sp>
        <p:nvSpPr>
          <p:cNvPr id="25" name="Google Shape;744;p44">
            <a:extLst>
              <a:ext uri="{FF2B5EF4-FFF2-40B4-BE49-F238E27FC236}">
                <a16:creationId xmlns:a16="http://schemas.microsoft.com/office/drawing/2014/main" id="{55C96988-FFA0-B2EB-BE5C-C705FA7C0459}"/>
              </a:ext>
            </a:extLst>
          </p:cNvPr>
          <p:cNvSpPr txBox="1">
            <a:spLocks noGrp="1"/>
          </p:cNvSpPr>
          <p:nvPr>
            <p:ph type="subTitle" idx="1"/>
          </p:nvPr>
        </p:nvSpPr>
        <p:spPr>
          <a:xfrm>
            <a:off x="4335367" y="2595689"/>
            <a:ext cx="4269233" cy="6974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GloVe</a:t>
            </a:r>
            <a:endParaRPr sz="2000" dirty="0"/>
          </a:p>
        </p:txBody>
      </p:sp>
    </p:spTree>
    <p:extLst>
      <p:ext uri="{BB962C8B-B14F-4D97-AF65-F5344CB8AC3E}">
        <p14:creationId xmlns:p14="http://schemas.microsoft.com/office/powerpoint/2010/main" val="954826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4" name="Google Shape;714;p43"/>
          <p:cNvSpPr txBox="1">
            <a:spLocks noGrp="1"/>
          </p:cNvSpPr>
          <p:nvPr>
            <p:ph type="title"/>
          </p:nvPr>
        </p:nvSpPr>
        <p:spPr>
          <a:xfrm>
            <a:off x="707324" y="2331213"/>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SimpleRNN</a:t>
            </a:r>
            <a:endParaRPr dirty="0"/>
          </a:p>
        </p:txBody>
      </p:sp>
      <p:sp>
        <p:nvSpPr>
          <p:cNvPr id="715" name="Google Shape;715;p43"/>
          <p:cNvSpPr txBox="1">
            <a:spLocks noGrp="1"/>
          </p:cNvSpPr>
          <p:nvPr>
            <p:ph type="subTitle" idx="1"/>
          </p:nvPr>
        </p:nvSpPr>
        <p:spPr>
          <a:xfrm>
            <a:off x="707324" y="2791972"/>
            <a:ext cx="22386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a:t>
            </a:r>
            <a:r>
              <a:rPr lang="en" dirty="0">
                <a:solidFill>
                  <a:schemeClr val="tx2">
                    <a:lumMod val="75000"/>
                  </a:schemeClr>
                </a:solidFill>
              </a:rPr>
              <a:t>ecurrent</a:t>
            </a:r>
            <a:r>
              <a:rPr lang="en" dirty="0"/>
              <a:t> N</a:t>
            </a:r>
            <a:r>
              <a:rPr lang="en" dirty="0">
                <a:solidFill>
                  <a:schemeClr val="tx2">
                    <a:lumMod val="75000"/>
                  </a:schemeClr>
                </a:solidFill>
              </a:rPr>
              <a:t>eural</a:t>
            </a:r>
            <a:r>
              <a:rPr lang="en" dirty="0"/>
              <a:t> N</a:t>
            </a:r>
            <a:r>
              <a:rPr lang="en" dirty="0">
                <a:solidFill>
                  <a:schemeClr val="tx2">
                    <a:lumMod val="75000"/>
                  </a:schemeClr>
                </a:solidFill>
              </a:rPr>
              <a:t>etworks</a:t>
            </a:r>
            <a:endParaRPr dirty="0">
              <a:solidFill>
                <a:schemeClr val="tx2">
                  <a:lumMod val="75000"/>
                </a:schemeClr>
              </a:solidFill>
            </a:endParaRPr>
          </a:p>
        </p:txBody>
      </p:sp>
      <p:sp>
        <p:nvSpPr>
          <p:cNvPr id="716" name="Google Shape;716;p43"/>
          <p:cNvSpPr txBox="1">
            <a:spLocks noGrp="1"/>
          </p:cNvSpPr>
          <p:nvPr>
            <p:ph type="title" idx="2"/>
          </p:nvPr>
        </p:nvSpPr>
        <p:spPr>
          <a:xfrm>
            <a:off x="3450775" y="2331213"/>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kumimoji="0" lang="en" sz="2200" b="1" i="0" u="none" strike="noStrike" kern="0" cap="none" spc="0" normalizeH="0" baseline="0" noProof="0" dirty="0">
                <a:ln>
                  <a:noFill/>
                </a:ln>
                <a:solidFill>
                  <a:srgbClr val="304F9B"/>
                </a:solidFill>
                <a:effectLst/>
                <a:uLnTx/>
                <a:uFillTx/>
                <a:latin typeface="Limelight"/>
                <a:sym typeface="Limelight"/>
              </a:rPr>
              <a:t>LSTM</a:t>
            </a:r>
            <a:endParaRPr lang="fr-FR" dirty="0"/>
          </a:p>
        </p:txBody>
      </p:sp>
      <p:sp>
        <p:nvSpPr>
          <p:cNvPr id="717" name="Google Shape;717;p43"/>
          <p:cNvSpPr txBox="1">
            <a:spLocks noGrp="1"/>
          </p:cNvSpPr>
          <p:nvPr>
            <p:ph type="subTitle" idx="3"/>
          </p:nvPr>
        </p:nvSpPr>
        <p:spPr>
          <a:xfrm>
            <a:off x="3450775" y="2791972"/>
            <a:ext cx="22386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t>
            </a:r>
            <a:r>
              <a:rPr lang="en" dirty="0">
                <a:solidFill>
                  <a:schemeClr val="tx2">
                    <a:lumMod val="75000"/>
                  </a:schemeClr>
                </a:solidFill>
              </a:rPr>
              <a:t>ong</a:t>
            </a:r>
            <a:r>
              <a:rPr lang="en" dirty="0"/>
              <a:t> S</a:t>
            </a:r>
            <a:r>
              <a:rPr lang="en" dirty="0">
                <a:solidFill>
                  <a:schemeClr val="tx2">
                    <a:lumMod val="75000"/>
                  </a:schemeClr>
                </a:solidFill>
              </a:rPr>
              <a:t>hort</a:t>
            </a:r>
            <a:r>
              <a:rPr lang="en" dirty="0"/>
              <a:t>-T</a:t>
            </a:r>
            <a:r>
              <a:rPr lang="en" dirty="0">
                <a:solidFill>
                  <a:schemeClr val="tx2">
                    <a:lumMod val="75000"/>
                  </a:schemeClr>
                </a:solidFill>
              </a:rPr>
              <a:t>erm</a:t>
            </a:r>
            <a:r>
              <a:rPr lang="en" dirty="0"/>
              <a:t> M</a:t>
            </a:r>
            <a:r>
              <a:rPr lang="en" dirty="0">
                <a:solidFill>
                  <a:schemeClr val="tx2">
                    <a:lumMod val="75000"/>
                  </a:schemeClr>
                </a:solidFill>
              </a:rPr>
              <a:t>emory</a:t>
            </a:r>
            <a:endParaRPr dirty="0">
              <a:solidFill>
                <a:schemeClr val="tx2">
                  <a:lumMod val="75000"/>
                </a:schemeClr>
              </a:solidFill>
            </a:endParaRPr>
          </a:p>
        </p:txBody>
      </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19" name="Google Shape;719;p43"/>
          <p:cNvSpPr txBox="1">
            <a:spLocks noGrp="1"/>
          </p:cNvSpPr>
          <p:nvPr>
            <p:ph type="title" idx="4"/>
          </p:nvPr>
        </p:nvSpPr>
        <p:spPr>
          <a:xfrm>
            <a:off x="6198126" y="2331213"/>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BERT</a:t>
            </a:r>
            <a:endParaRPr dirty="0"/>
          </a:p>
        </p:txBody>
      </p:sp>
      <p:sp>
        <p:nvSpPr>
          <p:cNvPr id="720" name="Google Shape;720;p43"/>
          <p:cNvSpPr txBox="1">
            <a:spLocks noGrp="1"/>
          </p:cNvSpPr>
          <p:nvPr>
            <p:ph type="subTitle" idx="5"/>
          </p:nvPr>
        </p:nvSpPr>
        <p:spPr>
          <a:xfrm>
            <a:off x="6198126" y="2791971"/>
            <a:ext cx="2238600" cy="9689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t>
            </a:r>
            <a:r>
              <a:rPr lang="en" dirty="0">
                <a:solidFill>
                  <a:schemeClr val="tx2">
                    <a:lumMod val="75000"/>
                  </a:schemeClr>
                </a:solidFill>
              </a:rPr>
              <a:t>idirectional</a:t>
            </a:r>
            <a:r>
              <a:rPr lang="en" dirty="0"/>
              <a:t> E</a:t>
            </a:r>
            <a:r>
              <a:rPr lang="en" dirty="0">
                <a:solidFill>
                  <a:schemeClr val="tx2">
                    <a:lumMod val="75000"/>
                  </a:schemeClr>
                </a:solidFill>
              </a:rPr>
              <a:t>ncoder</a:t>
            </a:r>
            <a:r>
              <a:rPr lang="en" dirty="0"/>
              <a:t> R</a:t>
            </a:r>
            <a:r>
              <a:rPr lang="en" dirty="0">
                <a:solidFill>
                  <a:schemeClr val="tx2">
                    <a:lumMod val="75000"/>
                  </a:schemeClr>
                </a:solidFill>
              </a:rPr>
              <a:t>epresentations</a:t>
            </a:r>
            <a:r>
              <a:rPr lang="en" dirty="0"/>
              <a:t> </a:t>
            </a:r>
            <a:r>
              <a:rPr lang="en" dirty="0">
                <a:solidFill>
                  <a:schemeClr val="tx2">
                    <a:lumMod val="75000"/>
                  </a:schemeClr>
                </a:solidFill>
              </a:rPr>
              <a:t>from</a:t>
            </a:r>
            <a:r>
              <a:rPr lang="en" dirty="0"/>
              <a:t> T</a:t>
            </a:r>
            <a:r>
              <a:rPr lang="en" dirty="0">
                <a:solidFill>
                  <a:schemeClr val="tx2">
                    <a:lumMod val="75000"/>
                  </a:schemeClr>
                </a:solidFill>
              </a:rPr>
              <a:t>ransformers</a:t>
            </a:r>
            <a:endParaRPr dirty="0">
              <a:solidFill>
                <a:schemeClr val="tx2">
                  <a:lumMod val="75000"/>
                </a:schemeClr>
              </a:solidFill>
            </a:endParaRPr>
          </a:p>
        </p:txBody>
      </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 name="Image 42">
            <a:extLst>
              <a:ext uri="{FF2B5EF4-FFF2-40B4-BE49-F238E27FC236}">
                <a16:creationId xmlns:a16="http://schemas.microsoft.com/office/drawing/2014/main" id="{962F2BF0-80BE-E9F9-B969-A02943AE3B6F}"/>
              </a:ext>
            </a:extLst>
          </p:cNvPr>
          <p:cNvPicPr>
            <a:picLocks noChangeAspect="1"/>
          </p:cNvPicPr>
          <p:nvPr/>
        </p:nvPicPr>
        <p:blipFill>
          <a:blip r:embed="rId3"/>
          <a:stretch>
            <a:fillRect/>
          </a:stretch>
        </p:blipFill>
        <p:spPr>
          <a:xfrm rot="16200000">
            <a:off x="308818" y="4467893"/>
            <a:ext cx="461164" cy="461164"/>
          </a:xfrm>
          <a:prstGeom prst="rect">
            <a:avLst/>
          </a:prstGeom>
        </p:spPr>
      </p:pic>
    </p:spTree>
    <p:extLst>
      <p:ext uri="{BB962C8B-B14F-4D97-AF65-F5344CB8AC3E}">
        <p14:creationId xmlns:p14="http://schemas.microsoft.com/office/powerpoint/2010/main" val="3792690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43"/>
          <p:cNvGrpSpPr/>
          <p:nvPr/>
        </p:nvGrpSpPr>
        <p:grpSpPr>
          <a:xfrm>
            <a:off x="3883118" y="3942851"/>
            <a:ext cx="1507118" cy="838832"/>
            <a:chOff x="7636893" y="2346251"/>
            <a:chExt cx="1507118" cy="838832"/>
          </a:xfrm>
        </p:grpSpPr>
        <p:grpSp>
          <p:nvGrpSpPr>
            <p:cNvPr id="700" name="Google Shape;700;p43"/>
            <p:cNvGrpSpPr/>
            <p:nvPr/>
          </p:nvGrpSpPr>
          <p:grpSpPr>
            <a:xfrm flipH="1">
              <a:off x="7728620" y="2393076"/>
              <a:ext cx="1415391" cy="792008"/>
              <a:chOff x="1905568" y="363438"/>
              <a:chExt cx="1415391" cy="792008"/>
            </a:xfrm>
          </p:grpSpPr>
          <p:sp>
            <p:nvSpPr>
              <p:cNvPr id="701" name="Google Shape;701;p43"/>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3"/>
            <p:cNvGrpSpPr/>
            <p:nvPr/>
          </p:nvGrpSpPr>
          <p:grpSpPr>
            <a:xfrm flipH="1">
              <a:off x="7636893" y="2346251"/>
              <a:ext cx="257693" cy="199083"/>
              <a:chOff x="3154993" y="316614"/>
              <a:chExt cx="257693" cy="199083"/>
            </a:xfrm>
          </p:grpSpPr>
          <p:sp>
            <p:nvSpPr>
              <p:cNvPr id="704" name="Google Shape;704;p43"/>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4" name="Google Shape;714;p43"/>
          <p:cNvSpPr txBox="1">
            <a:spLocks noGrp="1"/>
          </p:cNvSpPr>
          <p:nvPr>
            <p:ph type="title"/>
          </p:nvPr>
        </p:nvSpPr>
        <p:spPr>
          <a:xfrm>
            <a:off x="707324" y="2553850"/>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AIR PARADIS</a:t>
            </a:r>
            <a:endParaRPr dirty="0"/>
          </a:p>
        </p:txBody>
      </p:sp>
      <p:sp>
        <p:nvSpPr>
          <p:cNvPr id="715" name="Google Shape;715;p43"/>
          <p:cNvSpPr txBox="1">
            <a:spLocks noGrp="1"/>
          </p:cNvSpPr>
          <p:nvPr>
            <p:ph type="subTitle" idx="1"/>
          </p:nvPr>
        </p:nvSpPr>
        <p:spPr>
          <a:xfrm>
            <a:off x="707324" y="3014609"/>
            <a:ext cx="22386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Une compagnie aérienne</a:t>
            </a:r>
            <a:endParaRPr dirty="0"/>
          </a:p>
        </p:txBody>
      </p:sp>
      <p:sp>
        <p:nvSpPr>
          <p:cNvPr id="716" name="Google Shape;716;p43"/>
          <p:cNvSpPr txBox="1">
            <a:spLocks noGrp="1"/>
          </p:cNvSpPr>
          <p:nvPr>
            <p:ph type="title" idx="2"/>
          </p:nvPr>
        </p:nvSpPr>
        <p:spPr>
          <a:xfrm>
            <a:off x="3450775" y="2553850"/>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BAD BUZZ</a:t>
            </a:r>
            <a:endParaRPr dirty="0"/>
          </a:p>
        </p:txBody>
      </p:sp>
      <p:sp>
        <p:nvSpPr>
          <p:cNvPr id="717" name="Google Shape;717;p43"/>
          <p:cNvSpPr txBox="1">
            <a:spLocks noGrp="1"/>
          </p:cNvSpPr>
          <p:nvPr>
            <p:ph type="subTitle" idx="3"/>
          </p:nvPr>
        </p:nvSpPr>
        <p:spPr>
          <a:xfrm>
            <a:off x="3450775" y="3014609"/>
            <a:ext cx="22386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Anticiper les bad buzz</a:t>
            </a:r>
            <a:endParaRPr dirty="0"/>
          </a:p>
        </p:txBody>
      </p:sp>
      <p:sp>
        <p:nvSpPr>
          <p:cNvPr id="718" name="Google Shape;718;p43"/>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PROBLÉMATIQUE</a:t>
            </a:r>
            <a:endParaRPr dirty="0">
              <a:solidFill>
                <a:schemeClr val="dk2"/>
              </a:solidFill>
            </a:endParaRPr>
          </a:p>
        </p:txBody>
      </p:sp>
      <p:sp>
        <p:nvSpPr>
          <p:cNvPr id="719" name="Google Shape;719;p43"/>
          <p:cNvSpPr txBox="1">
            <a:spLocks noGrp="1"/>
          </p:cNvSpPr>
          <p:nvPr>
            <p:ph type="title" idx="4"/>
          </p:nvPr>
        </p:nvSpPr>
        <p:spPr>
          <a:xfrm>
            <a:off x="6198126" y="2553850"/>
            <a:ext cx="22386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TWITTER</a:t>
            </a:r>
            <a:endParaRPr dirty="0"/>
          </a:p>
        </p:txBody>
      </p:sp>
      <p:sp>
        <p:nvSpPr>
          <p:cNvPr id="720" name="Google Shape;720;p43"/>
          <p:cNvSpPr txBox="1">
            <a:spLocks noGrp="1"/>
          </p:cNvSpPr>
          <p:nvPr>
            <p:ph type="subTitle" idx="5"/>
          </p:nvPr>
        </p:nvSpPr>
        <p:spPr>
          <a:xfrm>
            <a:off x="6198126" y="3014609"/>
            <a:ext cx="22386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Réseaux sociaux</a:t>
            </a:r>
            <a:endParaRPr dirty="0"/>
          </a:p>
        </p:txBody>
      </p:sp>
      <p:grpSp>
        <p:nvGrpSpPr>
          <p:cNvPr id="721" name="Google Shape;721;p43"/>
          <p:cNvGrpSpPr/>
          <p:nvPr/>
        </p:nvGrpSpPr>
        <p:grpSpPr>
          <a:xfrm>
            <a:off x="7034733" y="1930130"/>
            <a:ext cx="565385" cy="523534"/>
            <a:chOff x="5486600" y="3331150"/>
            <a:chExt cx="444800" cy="411875"/>
          </a:xfrm>
        </p:grpSpPr>
        <p:sp>
          <p:nvSpPr>
            <p:cNvPr id="722" name="Google Shape;722;p43"/>
            <p:cNvSpPr/>
            <p:nvPr/>
          </p:nvSpPr>
          <p:spPr>
            <a:xfrm>
              <a:off x="5634275" y="3691400"/>
              <a:ext cx="242850" cy="51625"/>
            </a:xfrm>
            <a:custGeom>
              <a:avLst/>
              <a:gdLst/>
              <a:ahLst/>
              <a:cxnLst/>
              <a:rect l="l" t="t" r="r" b="b"/>
              <a:pathLst>
                <a:path w="9714" h="2065" extrusionOk="0">
                  <a:moveTo>
                    <a:pt x="0" y="0"/>
                  </a:moveTo>
                  <a:lnTo>
                    <a:pt x="7579" y="2029"/>
                  </a:lnTo>
                  <a:cubicBezTo>
                    <a:pt x="7686" y="2029"/>
                    <a:pt x="7828" y="2064"/>
                    <a:pt x="7970" y="2064"/>
                  </a:cubicBezTo>
                  <a:cubicBezTo>
                    <a:pt x="8255" y="2064"/>
                    <a:pt x="8504" y="1993"/>
                    <a:pt x="8753" y="1851"/>
                  </a:cubicBezTo>
                  <a:cubicBezTo>
                    <a:pt x="9109" y="1637"/>
                    <a:pt x="9358" y="1317"/>
                    <a:pt x="9465" y="890"/>
                  </a:cubicBezTo>
                  <a:lnTo>
                    <a:pt x="9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5486600" y="3331150"/>
              <a:ext cx="444800" cy="334475"/>
            </a:xfrm>
            <a:custGeom>
              <a:avLst/>
              <a:gdLst/>
              <a:ahLst/>
              <a:cxnLst/>
              <a:rect l="l" t="t" r="r" b="b"/>
              <a:pathLst>
                <a:path w="17792" h="13379" extrusionOk="0">
                  <a:moveTo>
                    <a:pt x="8896" y="5053"/>
                  </a:moveTo>
                  <a:cubicBezTo>
                    <a:pt x="9501" y="5124"/>
                    <a:pt x="9501" y="6049"/>
                    <a:pt x="8896" y="6085"/>
                  </a:cubicBezTo>
                  <a:lnTo>
                    <a:pt x="6797" y="6085"/>
                  </a:lnTo>
                  <a:cubicBezTo>
                    <a:pt x="6156" y="6049"/>
                    <a:pt x="6156" y="5124"/>
                    <a:pt x="6797" y="5053"/>
                  </a:cubicBezTo>
                  <a:close/>
                  <a:moveTo>
                    <a:pt x="8893" y="7151"/>
                  </a:moveTo>
                  <a:cubicBezTo>
                    <a:pt x="9536" y="7151"/>
                    <a:pt x="9525" y="8184"/>
                    <a:pt x="8860" y="8184"/>
                  </a:cubicBezTo>
                  <a:lnTo>
                    <a:pt x="3666" y="8184"/>
                  </a:lnTo>
                  <a:cubicBezTo>
                    <a:pt x="2954" y="8184"/>
                    <a:pt x="2954" y="7152"/>
                    <a:pt x="3666" y="7152"/>
                  </a:cubicBezTo>
                  <a:lnTo>
                    <a:pt x="8860" y="7152"/>
                  </a:lnTo>
                  <a:cubicBezTo>
                    <a:pt x="8871" y="7151"/>
                    <a:pt x="8882" y="7151"/>
                    <a:pt x="8893" y="7151"/>
                  </a:cubicBezTo>
                  <a:close/>
                  <a:moveTo>
                    <a:pt x="8860" y="9216"/>
                  </a:moveTo>
                  <a:cubicBezTo>
                    <a:pt x="9536" y="9216"/>
                    <a:pt x="9536" y="10247"/>
                    <a:pt x="8860" y="10247"/>
                  </a:cubicBezTo>
                  <a:lnTo>
                    <a:pt x="3666" y="10247"/>
                  </a:lnTo>
                  <a:cubicBezTo>
                    <a:pt x="2954" y="10247"/>
                    <a:pt x="2954" y="9216"/>
                    <a:pt x="3666" y="9216"/>
                  </a:cubicBezTo>
                  <a:close/>
                  <a:moveTo>
                    <a:pt x="13112" y="4012"/>
                  </a:moveTo>
                  <a:cubicBezTo>
                    <a:pt x="13370" y="4012"/>
                    <a:pt x="13628" y="4181"/>
                    <a:pt x="13628" y="4519"/>
                  </a:cubicBezTo>
                  <a:lnTo>
                    <a:pt x="13628" y="6085"/>
                  </a:lnTo>
                  <a:lnTo>
                    <a:pt x="15478" y="7223"/>
                  </a:lnTo>
                  <a:cubicBezTo>
                    <a:pt x="15727" y="7365"/>
                    <a:pt x="15799" y="7686"/>
                    <a:pt x="15656" y="7935"/>
                  </a:cubicBezTo>
                  <a:cubicBezTo>
                    <a:pt x="15563" y="8098"/>
                    <a:pt x="15393" y="8185"/>
                    <a:pt x="15216" y="8185"/>
                  </a:cubicBezTo>
                  <a:cubicBezTo>
                    <a:pt x="15124" y="8185"/>
                    <a:pt x="15030" y="8161"/>
                    <a:pt x="14945" y="8113"/>
                  </a:cubicBezTo>
                  <a:lnTo>
                    <a:pt x="13628" y="7330"/>
                  </a:lnTo>
                  <a:lnTo>
                    <a:pt x="13628" y="9536"/>
                  </a:lnTo>
                  <a:lnTo>
                    <a:pt x="14518" y="10425"/>
                  </a:lnTo>
                  <a:cubicBezTo>
                    <a:pt x="14731" y="10639"/>
                    <a:pt x="14731" y="10959"/>
                    <a:pt x="14518" y="11173"/>
                  </a:cubicBezTo>
                  <a:cubicBezTo>
                    <a:pt x="14429" y="11262"/>
                    <a:pt x="14304" y="11306"/>
                    <a:pt x="14175" y="11306"/>
                  </a:cubicBezTo>
                  <a:cubicBezTo>
                    <a:pt x="14046" y="11306"/>
                    <a:pt x="13913" y="11262"/>
                    <a:pt x="13806" y="11173"/>
                  </a:cubicBezTo>
                  <a:lnTo>
                    <a:pt x="13130" y="10497"/>
                  </a:lnTo>
                  <a:lnTo>
                    <a:pt x="12454" y="11173"/>
                  </a:lnTo>
                  <a:cubicBezTo>
                    <a:pt x="12338" y="11288"/>
                    <a:pt x="12209" y="11337"/>
                    <a:pt x="12085" y="11337"/>
                  </a:cubicBezTo>
                  <a:cubicBezTo>
                    <a:pt x="11676" y="11337"/>
                    <a:pt x="11324" y="10808"/>
                    <a:pt x="11707" y="10425"/>
                  </a:cubicBezTo>
                  <a:lnTo>
                    <a:pt x="12596" y="9536"/>
                  </a:lnTo>
                  <a:lnTo>
                    <a:pt x="12596" y="7330"/>
                  </a:lnTo>
                  <a:lnTo>
                    <a:pt x="11315" y="8113"/>
                  </a:lnTo>
                  <a:cubicBezTo>
                    <a:pt x="11218" y="8170"/>
                    <a:pt x="11122" y="8195"/>
                    <a:pt x="11032" y="8195"/>
                  </a:cubicBezTo>
                  <a:cubicBezTo>
                    <a:pt x="10568" y="8195"/>
                    <a:pt x="10275" y="7521"/>
                    <a:pt x="10782" y="7223"/>
                  </a:cubicBezTo>
                  <a:lnTo>
                    <a:pt x="12596" y="6085"/>
                  </a:lnTo>
                  <a:lnTo>
                    <a:pt x="12596" y="4519"/>
                  </a:lnTo>
                  <a:cubicBezTo>
                    <a:pt x="12596" y="4181"/>
                    <a:pt x="12854" y="4012"/>
                    <a:pt x="13112" y="4012"/>
                  </a:cubicBezTo>
                  <a:close/>
                  <a:moveTo>
                    <a:pt x="3670" y="0"/>
                  </a:moveTo>
                  <a:cubicBezTo>
                    <a:pt x="2945" y="0"/>
                    <a:pt x="2225" y="463"/>
                    <a:pt x="2136" y="1388"/>
                  </a:cubicBezTo>
                  <a:lnTo>
                    <a:pt x="2136" y="1922"/>
                  </a:lnTo>
                  <a:lnTo>
                    <a:pt x="3167" y="1922"/>
                  </a:lnTo>
                  <a:lnTo>
                    <a:pt x="3167" y="1388"/>
                  </a:lnTo>
                  <a:cubicBezTo>
                    <a:pt x="3167" y="1050"/>
                    <a:pt x="3425" y="881"/>
                    <a:pt x="3683" y="881"/>
                  </a:cubicBezTo>
                  <a:cubicBezTo>
                    <a:pt x="3941" y="881"/>
                    <a:pt x="4199" y="1050"/>
                    <a:pt x="4199" y="1388"/>
                  </a:cubicBezTo>
                  <a:lnTo>
                    <a:pt x="4199" y="1922"/>
                  </a:lnTo>
                  <a:lnTo>
                    <a:pt x="3167" y="1922"/>
                  </a:lnTo>
                  <a:lnTo>
                    <a:pt x="3167" y="4519"/>
                  </a:lnTo>
                  <a:cubicBezTo>
                    <a:pt x="3167" y="4804"/>
                    <a:pt x="3381" y="5053"/>
                    <a:pt x="3701" y="5053"/>
                  </a:cubicBezTo>
                  <a:lnTo>
                    <a:pt x="4199" y="5053"/>
                  </a:lnTo>
                  <a:lnTo>
                    <a:pt x="4199" y="4519"/>
                  </a:lnTo>
                  <a:cubicBezTo>
                    <a:pt x="4235" y="4199"/>
                    <a:pt x="4484" y="4039"/>
                    <a:pt x="4733" y="4039"/>
                  </a:cubicBezTo>
                  <a:cubicBezTo>
                    <a:pt x="4982" y="4039"/>
                    <a:pt x="5231" y="4199"/>
                    <a:pt x="5267" y="4519"/>
                  </a:cubicBezTo>
                  <a:lnTo>
                    <a:pt x="5267" y="5586"/>
                  </a:lnTo>
                  <a:cubicBezTo>
                    <a:pt x="5267" y="5871"/>
                    <a:pt x="5018" y="6085"/>
                    <a:pt x="4733" y="6085"/>
                  </a:cubicBezTo>
                  <a:lnTo>
                    <a:pt x="3666" y="6085"/>
                  </a:lnTo>
                  <a:cubicBezTo>
                    <a:pt x="2776" y="6085"/>
                    <a:pt x="2100" y="5408"/>
                    <a:pt x="2100" y="4519"/>
                  </a:cubicBezTo>
                  <a:lnTo>
                    <a:pt x="2100" y="1922"/>
                  </a:lnTo>
                  <a:lnTo>
                    <a:pt x="1566" y="1922"/>
                  </a:lnTo>
                  <a:cubicBezTo>
                    <a:pt x="712" y="1922"/>
                    <a:pt x="1" y="2633"/>
                    <a:pt x="1" y="3487"/>
                  </a:cubicBezTo>
                  <a:lnTo>
                    <a:pt x="1" y="11813"/>
                  </a:lnTo>
                  <a:cubicBezTo>
                    <a:pt x="1" y="12703"/>
                    <a:pt x="712" y="13379"/>
                    <a:pt x="1566" y="13379"/>
                  </a:cubicBezTo>
                  <a:lnTo>
                    <a:pt x="16226" y="13379"/>
                  </a:lnTo>
                  <a:cubicBezTo>
                    <a:pt x="17115" y="13379"/>
                    <a:pt x="17791" y="12703"/>
                    <a:pt x="17791" y="11813"/>
                  </a:cubicBezTo>
                  <a:lnTo>
                    <a:pt x="17791" y="3487"/>
                  </a:lnTo>
                  <a:cubicBezTo>
                    <a:pt x="17791" y="2633"/>
                    <a:pt x="17115" y="1922"/>
                    <a:pt x="16226" y="1922"/>
                  </a:cubicBezTo>
                  <a:lnTo>
                    <a:pt x="5231" y="1922"/>
                  </a:lnTo>
                  <a:lnTo>
                    <a:pt x="5231" y="1388"/>
                  </a:lnTo>
                  <a:cubicBezTo>
                    <a:pt x="5124" y="463"/>
                    <a:pt x="4395" y="0"/>
                    <a:pt x="36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 name="Google Shape;739;p43"/>
          <p:cNvSpPr/>
          <p:nvPr/>
        </p:nvSpPr>
        <p:spPr>
          <a:xfrm>
            <a:off x="3578206" y="43434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Image 10">
            <a:extLst>
              <a:ext uri="{FF2B5EF4-FFF2-40B4-BE49-F238E27FC236}">
                <a16:creationId xmlns:a16="http://schemas.microsoft.com/office/drawing/2014/main" id="{FD4716FC-130E-E1F6-0FAC-924D70334490}"/>
              </a:ext>
            </a:extLst>
          </p:cNvPr>
          <p:cNvPicPr>
            <a:picLocks noChangeAspect="1"/>
          </p:cNvPicPr>
          <p:nvPr/>
        </p:nvPicPr>
        <p:blipFill>
          <a:blip r:embed="rId3"/>
          <a:stretch>
            <a:fillRect/>
          </a:stretch>
        </p:blipFill>
        <p:spPr>
          <a:xfrm>
            <a:off x="6984601" y="1787935"/>
            <a:ext cx="709540" cy="709540"/>
          </a:xfrm>
          <a:prstGeom prst="rect">
            <a:avLst/>
          </a:prstGeom>
        </p:spPr>
      </p:pic>
      <p:pic>
        <p:nvPicPr>
          <p:cNvPr id="17" name="Image 16">
            <a:extLst>
              <a:ext uri="{FF2B5EF4-FFF2-40B4-BE49-F238E27FC236}">
                <a16:creationId xmlns:a16="http://schemas.microsoft.com/office/drawing/2014/main" id="{9AE802EA-2083-0D59-B957-7543B7199CB4}"/>
              </a:ext>
            </a:extLst>
          </p:cNvPr>
          <p:cNvPicPr>
            <a:picLocks noChangeAspect="1"/>
          </p:cNvPicPr>
          <p:nvPr/>
        </p:nvPicPr>
        <p:blipFill>
          <a:blip r:embed="rId4"/>
          <a:stretch>
            <a:fillRect/>
          </a:stretch>
        </p:blipFill>
        <p:spPr>
          <a:xfrm>
            <a:off x="4167055" y="1691607"/>
            <a:ext cx="806039" cy="806039"/>
          </a:xfrm>
          <a:prstGeom prst="rect">
            <a:avLst/>
          </a:prstGeom>
        </p:spPr>
      </p:pic>
      <p:pic>
        <p:nvPicPr>
          <p:cNvPr id="19" name="Image 18">
            <a:extLst>
              <a:ext uri="{FF2B5EF4-FFF2-40B4-BE49-F238E27FC236}">
                <a16:creationId xmlns:a16="http://schemas.microsoft.com/office/drawing/2014/main" id="{EA1A8A52-12AC-5E4C-88A0-BE6C75C484B2}"/>
              </a:ext>
            </a:extLst>
          </p:cNvPr>
          <p:cNvPicPr>
            <a:picLocks noChangeAspect="1"/>
          </p:cNvPicPr>
          <p:nvPr/>
        </p:nvPicPr>
        <p:blipFill>
          <a:blip r:embed="rId5"/>
          <a:stretch>
            <a:fillRect/>
          </a:stretch>
        </p:blipFill>
        <p:spPr>
          <a:xfrm>
            <a:off x="1109323" y="1837204"/>
            <a:ext cx="1434602" cy="616460"/>
          </a:xfrm>
          <a:prstGeom prst="rect">
            <a:avLst/>
          </a:prstGeom>
        </p:spPr>
      </p:pic>
    </p:spTree>
    <p:extLst>
      <p:ext uri="{BB962C8B-B14F-4D97-AF65-F5344CB8AC3E}">
        <p14:creationId xmlns:p14="http://schemas.microsoft.com/office/powerpoint/2010/main" val="2545001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pic>
        <p:nvPicPr>
          <p:cNvPr id="17410" name="Picture 2" descr="Deep Learning - PRIMO.ai">
            <a:extLst>
              <a:ext uri="{FF2B5EF4-FFF2-40B4-BE49-F238E27FC236}">
                <a16:creationId xmlns:a16="http://schemas.microsoft.com/office/drawing/2014/main" id="{82268D54-B941-26C3-1518-D06B3C1B61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0554" y="1490422"/>
            <a:ext cx="7462891" cy="2801288"/>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oogle Shape;699;p43">
            <a:extLst>
              <a:ext uri="{FF2B5EF4-FFF2-40B4-BE49-F238E27FC236}">
                <a16:creationId xmlns:a16="http://schemas.microsoft.com/office/drawing/2014/main" id="{A0FAC90D-9844-6CA6-7468-F12939D78C7A}"/>
              </a:ext>
            </a:extLst>
          </p:cNvPr>
          <p:cNvGrpSpPr/>
          <p:nvPr/>
        </p:nvGrpSpPr>
        <p:grpSpPr>
          <a:xfrm>
            <a:off x="-1042614" y="1291340"/>
            <a:ext cx="1507118" cy="838832"/>
            <a:chOff x="7636893" y="2346251"/>
            <a:chExt cx="1507118" cy="838832"/>
          </a:xfrm>
        </p:grpSpPr>
        <p:grpSp>
          <p:nvGrpSpPr>
            <p:cNvPr id="26" name="Google Shape;700;p43">
              <a:extLst>
                <a:ext uri="{FF2B5EF4-FFF2-40B4-BE49-F238E27FC236}">
                  <a16:creationId xmlns:a16="http://schemas.microsoft.com/office/drawing/2014/main" id="{82F05B91-225C-DD67-A668-4DFA77B9CBAB}"/>
                </a:ext>
              </a:extLst>
            </p:cNvPr>
            <p:cNvGrpSpPr/>
            <p:nvPr/>
          </p:nvGrpSpPr>
          <p:grpSpPr>
            <a:xfrm flipH="1">
              <a:off x="7728620" y="2393076"/>
              <a:ext cx="1415391" cy="792008"/>
              <a:chOff x="1905568" y="363438"/>
              <a:chExt cx="1415391" cy="792008"/>
            </a:xfrm>
          </p:grpSpPr>
          <p:sp>
            <p:nvSpPr>
              <p:cNvPr id="38" name="Google Shape;701;p43">
                <a:extLst>
                  <a:ext uri="{FF2B5EF4-FFF2-40B4-BE49-F238E27FC236}">
                    <a16:creationId xmlns:a16="http://schemas.microsoft.com/office/drawing/2014/main" id="{B6C13BE8-C20D-4AC8-1455-585DE2C960EC}"/>
                  </a:ext>
                </a:extLst>
              </p:cNvPr>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02;p43">
                <a:extLst>
                  <a:ext uri="{FF2B5EF4-FFF2-40B4-BE49-F238E27FC236}">
                    <a16:creationId xmlns:a16="http://schemas.microsoft.com/office/drawing/2014/main" id="{7DBB8CD9-21F3-D8C2-C8BD-203B5E8CE85F}"/>
                  </a:ext>
                </a:extLst>
              </p:cNvPr>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703;p43">
              <a:extLst>
                <a:ext uri="{FF2B5EF4-FFF2-40B4-BE49-F238E27FC236}">
                  <a16:creationId xmlns:a16="http://schemas.microsoft.com/office/drawing/2014/main" id="{57295E74-3762-0A88-2AAF-4DA89E0EDB7C}"/>
                </a:ext>
              </a:extLst>
            </p:cNvPr>
            <p:cNvGrpSpPr/>
            <p:nvPr/>
          </p:nvGrpSpPr>
          <p:grpSpPr>
            <a:xfrm flipH="1">
              <a:off x="7636893" y="2346251"/>
              <a:ext cx="257693" cy="199083"/>
              <a:chOff x="3154993" y="316614"/>
              <a:chExt cx="257693" cy="199083"/>
            </a:xfrm>
          </p:grpSpPr>
          <p:sp>
            <p:nvSpPr>
              <p:cNvPr id="28" name="Google Shape;704;p43">
                <a:extLst>
                  <a:ext uri="{FF2B5EF4-FFF2-40B4-BE49-F238E27FC236}">
                    <a16:creationId xmlns:a16="http://schemas.microsoft.com/office/drawing/2014/main" id="{14EBCC67-FFE7-037D-E0BD-22274DED8D31}"/>
                  </a:ext>
                </a:extLst>
              </p:cNvPr>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05;p43">
                <a:extLst>
                  <a:ext uri="{FF2B5EF4-FFF2-40B4-BE49-F238E27FC236}">
                    <a16:creationId xmlns:a16="http://schemas.microsoft.com/office/drawing/2014/main" id="{A1BFCD7F-0C6F-7625-ED0A-30C8AB9286B8}"/>
                  </a:ext>
                </a:extLst>
              </p:cNvPr>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06;p43">
                <a:extLst>
                  <a:ext uri="{FF2B5EF4-FFF2-40B4-BE49-F238E27FC236}">
                    <a16:creationId xmlns:a16="http://schemas.microsoft.com/office/drawing/2014/main" id="{F25EDA30-422C-C2CB-EBE6-3491F29FF96F}"/>
                  </a:ext>
                </a:extLst>
              </p:cNvPr>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07;p43">
                <a:extLst>
                  <a:ext uri="{FF2B5EF4-FFF2-40B4-BE49-F238E27FC236}">
                    <a16:creationId xmlns:a16="http://schemas.microsoft.com/office/drawing/2014/main" id="{7E3A4FD7-7E55-6838-5DFE-DE7C543C23C7}"/>
                  </a:ext>
                </a:extLst>
              </p:cNvPr>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08;p43">
                <a:extLst>
                  <a:ext uri="{FF2B5EF4-FFF2-40B4-BE49-F238E27FC236}">
                    <a16:creationId xmlns:a16="http://schemas.microsoft.com/office/drawing/2014/main" id="{F09147F6-0A39-D716-D77E-31D82833AA19}"/>
                  </a:ext>
                </a:extLst>
              </p:cNvPr>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09;p43">
                <a:extLst>
                  <a:ext uri="{FF2B5EF4-FFF2-40B4-BE49-F238E27FC236}">
                    <a16:creationId xmlns:a16="http://schemas.microsoft.com/office/drawing/2014/main" id="{3219B802-5A0C-A1EA-E3CF-3AB3F32566CD}"/>
                  </a:ext>
                </a:extLst>
              </p:cNvPr>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10;p43">
                <a:extLst>
                  <a:ext uri="{FF2B5EF4-FFF2-40B4-BE49-F238E27FC236}">
                    <a16:creationId xmlns:a16="http://schemas.microsoft.com/office/drawing/2014/main" id="{9DF5EB8A-996E-E57A-389E-738FD8323243}"/>
                  </a:ext>
                </a:extLst>
              </p:cNvPr>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11;p43">
                <a:extLst>
                  <a:ext uri="{FF2B5EF4-FFF2-40B4-BE49-F238E27FC236}">
                    <a16:creationId xmlns:a16="http://schemas.microsoft.com/office/drawing/2014/main" id="{CA1FC771-50A4-1F18-1BD5-26C06B9E9FBA}"/>
                  </a:ext>
                </a:extLst>
              </p:cNvPr>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12;p43">
                <a:extLst>
                  <a:ext uri="{FF2B5EF4-FFF2-40B4-BE49-F238E27FC236}">
                    <a16:creationId xmlns:a16="http://schemas.microsoft.com/office/drawing/2014/main" id="{39501C43-7A3A-2D36-AB5B-0E4AB77A2CD5}"/>
                  </a:ext>
                </a:extLst>
              </p:cNvPr>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13;p43">
                <a:extLst>
                  <a:ext uri="{FF2B5EF4-FFF2-40B4-BE49-F238E27FC236}">
                    <a16:creationId xmlns:a16="http://schemas.microsoft.com/office/drawing/2014/main" id="{39002E6F-703D-7166-C5B2-8E02740E1E41}"/>
                  </a:ext>
                </a:extLst>
              </p:cNvPr>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7382707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1790783" y="1181119"/>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BASELINE SIMPLERNN</a:t>
            </a:r>
            <a:endParaRPr dirty="0"/>
          </a:p>
        </p:txBody>
      </p:sp>
      <p:pic>
        <p:nvPicPr>
          <p:cNvPr id="3" name="Image 2">
            <a:extLst>
              <a:ext uri="{FF2B5EF4-FFF2-40B4-BE49-F238E27FC236}">
                <a16:creationId xmlns:a16="http://schemas.microsoft.com/office/drawing/2014/main" id="{A5126334-D907-39BA-B7A9-D61553E099F7}"/>
              </a:ext>
            </a:extLst>
          </p:cNvPr>
          <p:cNvPicPr>
            <a:picLocks noChangeAspect="1"/>
          </p:cNvPicPr>
          <p:nvPr/>
        </p:nvPicPr>
        <p:blipFill>
          <a:blip r:embed="rId4"/>
          <a:stretch>
            <a:fillRect/>
          </a:stretch>
        </p:blipFill>
        <p:spPr>
          <a:xfrm>
            <a:off x="468061" y="2085282"/>
            <a:ext cx="8207876" cy="2186570"/>
          </a:xfrm>
          <a:prstGeom prst="rect">
            <a:avLst/>
          </a:prstGeom>
        </p:spPr>
      </p:pic>
      <p:sp>
        <p:nvSpPr>
          <p:cNvPr id="4" name="Rectangle 3">
            <a:extLst>
              <a:ext uri="{FF2B5EF4-FFF2-40B4-BE49-F238E27FC236}">
                <a16:creationId xmlns:a16="http://schemas.microsoft.com/office/drawing/2014/main" id="{CC959776-AB55-A791-B9E6-E883E8BAE712}"/>
              </a:ext>
            </a:extLst>
          </p:cNvPr>
          <p:cNvSpPr/>
          <p:nvPr/>
        </p:nvSpPr>
        <p:spPr>
          <a:xfrm>
            <a:off x="468061" y="2085282"/>
            <a:ext cx="1999760" cy="218657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78513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1138756" y="1442000"/>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BASELINE SIMPLERNN</a:t>
            </a:r>
            <a:endParaRPr dirty="0"/>
          </a:p>
        </p:txBody>
      </p:sp>
      <p:pic>
        <p:nvPicPr>
          <p:cNvPr id="3" name="Image 2">
            <a:extLst>
              <a:ext uri="{FF2B5EF4-FFF2-40B4-BE49-F238E27FC236}">
                <a16:creationId xmlns:a16="http://schemas.microsoft.com/office/drawing/2014/main" id="{A5126334-D907-39BA-B7A9-D61553E099F7}"/>
              </a:ext>
            </a:extLst>
          </p:cNvPr>
          <p:cNvPicPr>
            <a:picLocks noChangeAspect="1"/>
          </p:cNvPicPr>
          <p:nvPr/>
        </p:nvPicPr>
        <p:blipFill>
          <a:blip r:embed="rId4"/>
          <a:stretch>
            <a:fillRect/>
          </a:stretch>
        </p:blipFill>
        <p:spPr>
          <a:xfrm>
            <a:off x="468061" y="2085282"/>
            <a:ext cx="8207876" cy="2186570"/>
          </a:xfrm>
          <a:prstGeom prst="rect">
            <a:avLst/>
          </a:prstGeom>
        </p:spPr>
      </p:pic>
      <p:sp>
        <p:nvSpPr>
          <p:cNvPr id="5" name="Rectangle 4">
            <a:extLst>
              <a:ext uri="{FF2B5EF4-FFF2-40B4-BE49-F238E27FC236}">
                <a16:creationId xmlns:a16="http://schemas.microsoft.com/office/drawing/2014/main" id="{41F4B750-8303-514B-7201-ED4E9BAF4E9F}"/>
              </a:ext>
            </a:extLst>
          </p:cNvPr>
          <p:cNvSpPr/>
          <p:nvPr/>
        </p:nvSpPr>
        <p:spPr>
          <a:xfrm>
            <a:off x="4771292" y="2109964"/>
            <a:ext cx="1113693" cy="21618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noFill/>
            </a:endParaRPr>
          </a:p>
        </p:txBody>
      </p:sp>
      <p:sp>
        <p:nvSpPr>
          <p:cNvPr id="7" name="Rectangle 6">
            <a:extLst>
              <a:ext uri="{FF2B5EF4-FFF2-40B4-BE49-F238E27FC236}">
                <a16:creationId xmlns:a16="http://schemas.microsoft.com/office/drawing/2014/main" id="{AB8CB6CE-3A42-669F-4A62-163E11A2401F}"/>
              </a:ext>
            </a:extLst>
          </p:cNvPr>
          <p:cNvSpPr/>
          <p:nvPr/>
        </p:nvSpPr>
        <p:spPr>
          <a:xfrm>
            <a:off x="2467821" y="2096888"/>
            <a:ext cx="1113693" cy="21618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57975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LSTM</a:t>
            </a:r>
            <a:endParaRPr dirty="0"/>
          </a:p>
        </p:txBody>
      </p:sp>
      <p:pic>
        <p:nvPicPr>
          <p:cNvPr id="8" name="Image 7">
            <a:extLst>
              <a:ext uri="{FF2B5EF4-FFF2-40B4-BE49-F238E27FC236}">
                <a16:creationId xmlns:a16="http://schemas.microsoft.com/office/drawing/2014/main" id="{CC3CFA0B-8F47-4CA4-8442-FEF6D523DEC0}"/>
              </a:ext>
            </a:extLst>
          </p:cNvPr>
          <p:cNvPicPr>
            <a:picLocks noChangeAspect="1"/>
          </p:cNvPicPr>
          <p:nvPr/>
        </p:nvPicPr>
        <p:blipFill>
          <a:blip r:embed="rId4"/>
          <a:stretch>
            <a:fillRect/>
          </a:stretch>
        </p:blipFill>
        <p:spPr>
          <a:xfrm>
            <a:off x="475989" y="1966251"/>
            <a:ext cx="8192019" cy="2321245"/>
          </a:xfrm>
          <a:prstGeom prst="rect">
            <a:avLst/>
          </a:prstGeom>
        </p:spPr>
      </p:pic>
      <p:sp>
        <p:nvSpPr>
          <p:cNvPr id="11" name="Rectangle 10">
            <a:extLst>
              <a:ext uri="{FF2B5EF4-FFF2-40B4-BE49-F238E27FC236}">
                <a16:creationId xmlns:a16="http://schemas.microsoft.com/office/drawing/2014/main" id="{118A7249-D062-70FF-D157-68A0EA87F3EB}"/>
              </a:ext>
            </a:extLst>
          </p:cNvPr>
          <p:cNvSpPr/>
          <p:nvPr/>
        </p:nvSpPr>
        <p:spPr>
          <a:xfrm>
            <a:off x="475989" y="2243103"/>
            <a:ext cx="8192019" cy="5348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69011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BERT</a:t>
            </a:r>
            <a:endParaRPr dirty="0"/>
          </a:p>
        </p:txBody>
      </p:sp>
      <p:pic>
        <p:nvPicPr>
          <p:cNvPr id="3" name="Image 2">
            <a:extLst>
              <a:ext uri="{FF2B5EF4-FFF2-40B4-BE49-F238E27FC236}">
                <a16:creationId xmlns:a16="http://schemas.microsoft.com/office/drawing/2014/main" id="{FA40802D-C252-B2BB-A472-15C2D24175D3}"/>
              </a:ext>
            </a:extLst>
          </p:cNvPr>
          <p:cNvPicPr>
            <a:picLocks noChangeAspect="1"/>
          </p:cNvPicPr>
          <p:nvPr/>
        </p:nvPicPr>
        <p:blipFill>
          <a:blip r:embed="rId4"/>
          <a:stretch>
            <a:fillRect/>
          </a:stretch>
        </p:blipFill>
        <p:spPr>
          <a:xfrm>
            <a:off x="823388" y="1962950"/>
            <a:ext cx="7497221" cy="2400635"/>
          </a:xfrm>
          <a:prstGeom prst="rect">
            <a:avLst/>
          </a:prstGeom>
        </p:spPr>
      </p:pic>
      <p:sp>
        <p:nvSpPr>
          <p:cNvPr id="4" name="Rectangle 3">
            <a:extLst>
              <a:ext uri="{FF2B5EF4-FFF2-40B4-BE49-F238E27FC236}">
                <a16:creationId xmlns:a16="http://schemas.microsoft.com/office/drawing/2014/main" id="{2F56A4D0-DBCE-A04B-C877-B66633953227}"/>
              </a:ext>
            </a:extLst>
          </p:cNvPr>
          <p:cNvSpPr/>
          <p:nvPr/>
        </p:nvSpPr>
        <p:spPr>
          <a:xfrm>
            <a:off x="6676178" y="1962950"/>
            <a:ext cx="1644431" cy="24006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91485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MEILLEUR MODÈLE AVANCÉ</a:t>
            </a:r>
            <a:endParaRPr dirty="0"/>
          </a:p>
        </p:txBody>
      </p:sp>
      <p:pic>
        <p:nvPicPr>
          <p:cNvPr id="3" name="Image 2">
            <a:extLst>
              <a:ext uri="{FF2B5EF4-FFF2-40B4-BE49-F238E27FC236}">
                <a16:creationId xmlns:a16="http://schemas.microsoft.com/office/drawing/2014/main" id="{FA40802D-C252-B2BB-A472-15C2D24175D3}"/>
              </a:ext>
            </a:extLst>
          </p:cNvPr>
          <p:cNvPicPr>
            <a:picLocks noChangeAspect="1"/>
          </p:cNvPicPr>
          <p:nvPr/>
        </p:nvPicPr>
        <p:blipFill>
          <a:blip r:embed="rId4"/>
          <a:stretch>
            <a:fillRect/>
          </a:stretch>
        </p:blipFill>
        <p:spPr>
          <a:xfrm>
            <a:off x="823388" y="1962950"/>
            <a:ext cx="7497221" cy="2400635"/>
          </a:xfrm>
          <a:prstGeom prst="rect">
            <a:avLst/>
          </a:prstGeom>
        </p:spPr>
      </p:pic>
      <p:sp>
        <p:nvSpPr>
          <p:cNvPr id="2" name="Rectangle 1">
            <a:extLst>
              <a:ext uri="{FF2B5EF4-FFF2-40B4-BE49-F238E27FC236}">
                <a16:creationId xmlns:a16="http://schemas.microsoft.com/office/drawing/2014/main" id="{832BAF6A-C1FE-F093-6825-3E3587CD900E}"/>
              </a:ext>
            </a:extLst>
          </p:cNvPr>
          <p:cNvSpPr/>
          <p:nvPr/>
        </p:nvSpPr>
        <p:spPr>
          <a:xfrm>
            <a:off x="1090246" y="3587262"/>
            <a:ext cx="7230363" cy="2378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965209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DÉPLOIEMENT</a:t>
            </a:r>
            <a:endParaRPr dirty="0"/>
          </a:p>
        </p:txBody>
      </p:sp>
      <p:pic>
        <p:nvPicPr>
          <p:cNvPr id="5" name="Image 4">
            <a:extLst>
              <a:ext uri="{FF2B5EF4-FFF2-40B4-BE49-F238E27FC236}">
                <a16:creationId xmlns:a16="http://schemas.microsoft.com/office/drawing/2014/main" id="{C90C8271-BCE2-59EF-6487-00C7B46A8540}"/>
              </a:ext>
            </a:extLst>
          </p:cNvPr>
          <p:cNvPicPr>
            <a:picLocks noChangeAspect="1"/>
          </p:cNvPicPr>
          <p:nvPr/>
        </p:nvPicPr>
        <p:blipFill>
          <a:blip r:embed="rId4"/>
          <a:stretch>
            <a:fillRect/>
          </a:stretch>
        </p:blipFill>
        <p:spPr>
          <a:xfrm>
            <a:off x="2384715" y="1719957"/>
            <a:ext cx="4291463" cy="3289910"/>
          </a:xfrm>
          <a:prstGeom prst="rect">
            <a:avLst/>
          </a:prstGeom>
        </p:spPr>
      </p:pic>
    </p:spTree>
    <p:extLst>
      <p:ext uri="{BB962C8B-B14F-4D97-AF65-F5344CB8AC3E}">
        <p14:creationId xmlns:p14="http://schemas.microsoft.com/office/powerpoint/2010/main" val="3692748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MODÈLE</a:t>
            </a:r>
            <a:r>
              <a:rPr lang="en" dirty="0">
                <a:solidFill>
                  <a:schemeClr val="dk1"/>
                </a:solidFill>
              </a:rPr>
              <a:t> </a:t>
            </a:r>
            <a:r>
              <a:rPr lang="en" dirty="0">
                <a:solidFill>
                  <a:schemeClr val="dk2"/>
                </a:solidFill>
              </a:rPr>
              <a:t>AVANCÉ</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Image 40">
            <a:extLst>
              <a:ext uri="{FF2B5EF4-FFF2-40B4-BE49-F238E27FC236}">
                <a16:creationId xmlns:a16="http://schemas.microsoft.com/office/drawing/2014/main" id="{5F2DBF68-5CCC-E866-C315-1F2A96653DD4}"/>
              </a:ext>
            </a:extLst>
          </p:cNvPr>
          <p:cNvPicPr>
            <a:picLocks noChangeAspect="1"/>
          </p:cNvPicPr>
          <p:nvPr/>
        </p:nvPicPr>
        <p:blipFill>
          <a:blip r:embed="rId3"/>
          <a:stretch>
            <a:fillRect/>
          </a:stretch>
        </p:blipFill>
        <p:spPr>
          <a:xfrm rot="16200000">
            <a:off x="308818" y="4467893"/>
            <a:ext cx="461164" cy="461164"/>
          </a:xfrm>
          <a:prstGeom prst="rect">
            <a:avLst/>
          </a:prstGeom>
        </p:spPr>
      </p:pic>
      <p:sp>
        <p:nvSpPr>
          <p:cNvPr id="42" name="Google Shape;744;p44">
            <a:extLst>
              <a:ext uri="{FF2B5EF4-FFF2-40B4-BE49-F238E27FC236}">
                <a16:creationId xmlns:a16="http://schemas.microsoft.com/office/drawing/2014/main" id="{2D4E7634-B049-1F21-67AE-3E78C47A1BB2}"/>
              </a:ext>
            </a:extLst>
          </p:cNvPr>
          <p:cNvSpPr txBox="1">
            <a:spLocks noGrp="1"/>
          </p:cNvSpPr>
          <p:nvPr>
            <p:ph type="subTitle" idx="1"/>
          </p:nvPr>
        </p:nvSpPr>
        <p:spPr>
          <a:xfrm>
            <a:off x="2467821" y="1224057"/>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DÉPLOIEMENT</a:t>
            </a:r>
            <a:endParaRPr dirty="0"/>
          </a:p>
        </p:txBody>
      </p:sp>
      <p:pic>
        <p:nvPicPr>
          <p:cNvPr id="3" name="Image 2">
            <a:extLst>
              <a:ext uri="{FF2B5EF4-FFF2-40B4-BE49-F238E27FC236}">
                <a16:creationId xmlns:a16="http://schemas.microsoft.com/office/drawing/2014/main" id="{101DD51D-2E87-5B1D-563A-FA9CF9B3560D}"/>
              </a:ext>
            </a:extLst>
          </p:cNvPr>
          <p:cNvPicPr>
            <a:picLocks noChangeAspect="1"/>
          </p:cNvPicPr>
          <p:nvPr/>
        </p:nvPicPr>
        <p:blipFill>
          <a:blip r:embed="rId4"/>
          <a:stretch>
            <a:fillRect/>
          </a:stretch>
        </p:blipFill>
        <p:spPr>
          <a:xfrm>
            <a:off x="1628933" y="1959773"/>
            <a:ext cx="5886132" cy="2757735"/>
          </a:xfrm>
          <a:prstGeom prst="rect">
            <a:avLst/>
          </a:prstGeom>
        </p:spPr>
      </p:pic>
      <p:sp>
        <p:nvSpPr>
          <p:cNvPr id="4" name="Rectangle 3">
            <a:extLst>
              <a:ext uri="{FF2B5EF4-FFF2-40B4-BE49-F238E27FC236}">
                <a16:creationId xmlns:a16="http://schemas.microsoft.com/office/drawing/2014/main" id="{11CABFC3-0C42-EAAB-C85D-4C8180168BAD}"/>
              </a:ext>
            </a:extLst>
          </p:cNvPr>
          <p:cNvSpPr/>
          <p:nvPr/>
        </p:nvSpPr>
        <p:spPr>
          <a:xfrm>
            <a:off x="1689315" y="4184542"/>
            <a:ext cx="1588292" cy="375968"/>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92217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45"/>
          <p:cNvSpPr/>
          <p:nvPr/>
        </p:nvSpPr>
        <p:spPr>
          <a:xfrm>
            <a:off x="5167825" y="354546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txBox="1">
            <a:spLocks noGrp="1"/>
          </p:cNvSpPr>
          <p:nvPr>
            <p:ph type="subTitle" idx="1"/>
          </p:nvPr>
        </p:nvSpPr>
        <p:spPr>
          <a:xfrm>
            <a:off x="1520200" y="2494889"/>
            <a:ext cx="6091200" cy="3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600" dirty="0"/>
              <a:t>Comparaison des résultats et axes d’améliorations.</a:t>
            </a:r>
          </a:p>
        </p:txBody>
      </p:sp>
      <p:sp>
        <p:nvSpPr>
          <p:cNvPr id="784" name="Google Shape;784;p45"/>
          <p:cNvSpPr txBox="1">
            <a:spLocks noGrp="1"/>
          </p:cNvSpPr>
          <p:nvPr>
            <p:ph type="title"/>
          </p:nvPr>
        </p:nvSpPr>
        <p:spPr>
          <a:xfrm>
            <a:off x="1857775" y="1848548"/>
            <a:ext cx="5475000" cy="7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785" name="Google Shape;785;p45"/>
          <p:cNvSpPr txBox="1">
            <a:spLocks noGrp="1"/>
          </p:cNvSpPr>
          <p:nvPr>
            <p:ph type="title" idx="2"/>
          </p:nvPr>
        </p:nvSpPr>
        <p:spPr>
          <a:xfrm>
            <a:off x="3741625" y="1030491"/>
            <a:ext cx="1707300" cy="1020000"/>
          </a:xfrm>
          <a:prstGeom prst="rect">
            <a:avLst/>
          </a:prstGeom>
        </p:spPr>
        <p:txBody>
          <a:bodyPr spcFirstLastPara="1" wrap="square" lIns="91425" tIns="182875" rIns="91425" bIns="91425" anchor="ctr" anchorCtr="0">
            <a:noAutofit/>
          </a:bodyPr>
          <a:lstStyle/>
          <a:p>
            <a:pPr marL="0" lvl="0" indent="0" algn="ctr" rtl="0">
              <a:spcBef>
                <a:spcPts val="0"/>
              </a:spcBef>
              <a:spcAft>
                <a:spcPts val="0"/>
              </a:spcAft>
              <a:buNone/>
            </a:pPr>
            <a:r>
              <a:rPr lang="en" dirty="0"/>
              <a:t>06</a:t>
            </a:r>
            <a:endParaRPr dirty="0"/>
          </a:p>
        </p:txBody>
      </p:sp>
      <p:sp>
        <p:nvSpPr>
          <p:cNvPr id="786" name="Google Shape;786;p45"/>
          <p:cNvSpPr/>
          <p:nvPr/>
        </p:nvSpPr>
        <p:spPr>
          <a:xfrm>
            <a:off x="3659850" y="338850"/>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45"/>
          <p:cNvGrpSpPr/>
          <p:nvPr/>
        </p:nvGrpSpPr>
        <p:grpSpPr>
          <a:xfrm rot="2076836" flipH="1">
            <a:off x="6857841" y="4057069"/>
            <a:ext cx="1507118" cy="838832"/>
            <a:chOff x="7636893" y="2346251"/>
            <a:chExt cx="1507118" cy="838832"/>
          </a:xfrm>
        </p:grpSpPr>
        <p:grpSp>
          <p:nvGrpSpPr>
            <p:cNvPr id="788" name="Google Shape;788;p45"/>
            <p:cNvGrpSpPr/>
            <p:nvPr/>
          </p:nvGrpSpPr>
          <p:grpSpPr>
            <a:xfrm flipH="1">
              <a:off x="7728620" y="2393076"/>
              <a:ext cx="1415391" cy="792008"/>
              <a:chOff x="1905568" y="363438"/>
              <a:chExt cx="1415391" cy="792008"/>
            </a:xfrm>
          </p:grpSpPr>
          <p:sp>
            <p:nvSpPr>
              <p:cNvPr id="789" name="Google Shape;789;p45"/>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5"/>
            <p:cNvGrpSpPr/>
            <p:nvPr/>
          </p:nvGrpSpPr>
          <p:grpSpPr>
            <a:xfrm flipH="1">
              <a:off x="7636893" y="2346251"/>
              <a:ext cx="257693" cy="199083"/>
              <a:chOff x="3154993" y="316614"/>
              <a:chExt cx="257693" cy="199083"/>
            </a:xfrm>
          </p:grpSpPr>
          <p:sp>
            <p:nvSpPr>
              <p:cNvPr id="792" name="Google Shape;792;p45"/>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5"/>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5"/>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5"/>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5"/>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 2">
            <a:extLst>
              <a:ext uri="{FF2B5EF4-FFF2-40B4-BE49-F238E27FC236}">
                <a16:creationId xmlns:a16="http://schemas.microsoft.com/office/drawing/2014/main" id="{B393E105-AA56-275A-BF36-D42D2E11033B}"/>
              </a:ext>
            </a:extLst>
          </p:cNvPr>
          <p:cNvPicPr>
            <a:picLocks noChangeAspect="1"/>
          </p:cNvPicPr>
          <p:nvPr/>
        </p:nvPicPr>
        <p:blipFill>
          <a:blip r:embed="rId3"/>
          <a:stretch>
            <a:fillRect/>
          </a:stretch>
        </p:blipFill>
        <p:spPr>
          <a:xfrm>
            <a:off x="408037" y="410705"/>
            <a:ext cx="1562836" cy="1562836"/>
          </a:xfrm>
          <a:prstGeom prst="rect">
            <a:avLst/>
          </a:prstGeom>
        </p:spPr>
      </p:pic>
    </p:spTree>
    <p:extLst>
      <p:ext uri="{BB962C8B-B14F-4D97-AF65-F5344CB8AC3E}">
        <p14:creationId xmlns:p14="http://schemas.microsoft.com/office/powerpoint/2010/main" val="2216825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5730967" y="4013318"/>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CONCLUSION</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 4">
            <a:extLst>
              <a:ext uri="{FF2B5EF4-FFF2-40B4-BE49-F238E27FC236}">
                <a16:creationId xmlns:a16="http://schemas.microsoft.com/office/drawing/2014/main" id="{9636D1F0-5B66-98B8-5461-D6038294164D}"/>
              </a:ext>
            </a:extLst>
          </p:cNvPr>
          <p:cNvPicPr>
            <a:picLocks noChangeAspect="1"/>
          </p:cNvPicPr>
          <p:nvPr/>
        </p:nvPicPr>
        <p:blipFill>
          <a:blip r:embed="rId3"/>
          <a:stretch>
            <a:fillRect/>
          </a:stretch>
        </p:blipFill>
        <p:spPr>
          <a:xfrm>
            <a:off x="1342475" y="1288337"/>
            <a:ext cx="6459050" cy="3449646"/>
          </a:xfrm>
          <a:prstGeom prst="rect">
            <a:avLst/>
          </a:prstGeom>
        </p:spPr>
      </p:pic>
      <p:pic>
        <p:nvPicPr>
          <p:cNvPr id="27" name="Image 26">
            <a:extLst>
              <a:ext uri="{FF2B5EF4-FFF2-40B4-BE49-F238E27FC236}">
                <a16:creationId xmlns:a16="http://schemas.microsoft.com/office/drawing/2014/main" id="{663F5D92-FF2E-44A7-9F49-43C6ACED701A}"/>
              </a:ext>
            </a:extLst>
          </p:cNvPr>
          <p:cNvPicPr>
            <a:picLocks noChangeAspect="1"/>
          </p:cNvPicPr>
          <p:nvPr/>
        </p:nvPicPr>
        <p:blipFill>
          <a:blip r:embed="rId4"/>
          <a:stretch>
            <a:fillRect/>
          </a:stretch>
        </p:blipFill>
        <p:spPr>
          <a:xfrm>
            <a:off x="213739" y="4290908"/>
            <a:ext cx="650929" cy="650929"/>
          </a:xfrm>
          <a:prstGeom prst="rect">
            <a:avLst/>
          </a:prstGeom>
        </p:spPr>
      </p:pic>
    </p:spTree>
    <p:extLst>
      <p:ext uri="{BB962C8B-B14F-4D97-AF65-F5344CB8AC3E}">
        <p14:creationId xmlns:p14="http://schemas.microsoft.com/office/powerpoint/2010/main" val="1111933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grpSp>
        <p:nvGrpSpPr>
          <p:cNvPr id="831" name="Google Shape;831;p47"/>
          <p:cNvGrpSpPr/>
          <p:nvPr/>
        </p:nvGrpSpPr>
        <p:grpSpPr>
          <a:xfrm>
            <a:off x="3133606" y="1503748"/>
            <a:ext cx="2875049" cy="2879133"/>
            <a:chOff x="2675582" y="676586"/>
            <a:chExt cx="3793942" cy="3790328"/>
          </a:xfrm>
        </p:grpSpPr>
        <p:sp>
          <p:nvSpPr>
            <p:cNvPr id="832" name="Google Shape;832;p47"/>
            <p:cNvSpPr/>
            <p:nvPr/>
          </p:nvSpPr>
          <p:spPr>
            <a:xfrm rot="-7199815">
              <a:off x="3183352" y="1184485"/>
              <a:ext cx="2774659" cy="2774659"/>
            </a:xfrm>
            <a:prstGeom prst="blockArc">
              <a:avLst>
                <a:gd name="adj1" fmla="val 12622480"/>
                <a:gd name="adj2" fmla="val 18176457"/>
                <a:gd name="adj3" fmla="val 20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rot="-1799815">
              <a:off x="3183352" y="1184357"/>
              <a:ext cx="2774659" cy="2774659"/>
            </a:xfrm>
            <a:prstGeom prst="blockArc">
              <a:avLst>
                <a:gd name="adj1" fmla="val 12622480"/>
                <a:gd name="adj2" fmla="val 18176457"/>
                <a:gd name="adj3" fmla="val 2078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rot="3600185">
              <a:off x="3187094" y="1184439"/>
              <a:ext cx="2774659" cy="2774659"/>
            </a:xfrm>
            <a:prstGeom prst="blockArc">
              <a:avLst>
                <a:gd name="adj1" fmla="val 12564381"/>
                <a:gd name="adj2" fmla="val 18346131"/>
                <a:gd name="adj3" fmla="val 20844"/>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Limelight"/>
                <a:ea typeface="Limelight"/>
                <a:cs typeface="Limelight"/>
                <a:sym typeface="Limelight"/>
              </a:endParaRPr>
            </a:p>
          </p:txBody>
        </p:sp>
        <p:sp>
          <p:nvSpPr>
            <p:cNvPr id="835" name="Google Shape;835;p47"/>
            <p:cNvSpPr/>
            <p:nvPr/>
          </p:nvSpPr>
          <p:spPr>
            <a:xfrm rot="9000185">
              <a:off x="3185977" y="1184485"/>
              <a:ext cx="2774659" cy="2774659"/>
            </a:xfrm>
            <a:prstGeom prst="blockArc">
              <a:avLst>
                <a:gd name="adj1" fmla="val 12622480"/>
                <a:gd name="adj2" fmla="val 18081133"/>
                <a:gd name="adj3" fmla="val 2080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 name="Google Shape;836;p47"/>
            <p:cNvGrpSpPr/>
            <p:nvPr/>
          </p:nvGrpSpPr>
          <p:grpSpPr>
            <a:xfrm rot="5400000">
              <a:off x="5379663" y="2278951"/>
              <a:ext cx="585001" cy="585472"/>
              <a:chOff x="1967628" y="812211"/>
              <a:chExt cx="588000" cy="588000"/>
            </a:xfrm>
          </p:grpSpPr>
          <p:sp>
            <p:nvSpPr>
              <p:cNvPr id="837" name="Google Shape;837;p47"/>
              <p:cNvSpPr/>
              <p:nvPr/>
            </p:nvSpPr>
            <p:spPr>
              <a:xfrm rot="39023">
                <a:off x="1970909" y="815492"/>
                <a:ext cx="581437" cy="581437"/>
              </a:xfrm>
              <a:prstGeom prst="pie">
                <a:avLst>
                  <a:gd name="adj1" fmla="val 6190354"/>
                  <a:gd name="adj2" fmla="val 1499616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7"/>
              <p:cNvSpPr/>
              <p:nvPr/>
            </p:nvSpPr>
            <p:spPr>
              <a:xfrm rot="10800000">
                <a:off x="1970875" y="815525"/>
                <a:ext cx="581400" cy="581400"/>
              </a:xfrm>
              <a:prstGeom prst="pie">
                <a:avLst>
                  <a:gd name="adj1" fmla="val 4028252"/>
                  <a:gd name="adj2" fmla="val 171836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47"/>
            <p:cNvGrpSpPr/>
            <p:nvPr/>
          </p:nvGrpSpPr>
          <p:grpSpPr>
            <a:xfrm rot="10800000">
              <a:off x="4280709" y="3378529"/>
              <a:ext cx="585001" cy="585472"/>
              <a:chOff x="1967628" y="812211"/>
              <a:chExt cx="588000" cy="588000"/>
            </a:xfrm>
          </p:grpSpPr>
          <p:sp>
            <p:nvSpPr>
              <p:cNvPr id="840" name="Google Shape;840;p47"/>
              <p:cNvSpPr/>
              <p:nvPr/>
            </p:nvSpPr>
            <p:spPr>
              <a:xfrm rot="39023">
                <a:off x="1970909" y="815492"/>
                <a:ext cx="581437" cy="581437"/>
              </a:xfrm>
              <a:prstGeom prst="pie">
                <a:avLst>
                  <a:gd name="adj1" fmla="val 6190354"/>
                  <a:gd name="adj2" fmla="val 1499616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rot="10800000">
                <a:off x="1970875" y="815525"/>
                <a:ext cx="581400" cy="581400"/>
              </a:xfrm>
              <a:prstGeom prst="pie">
                <a:avLst>
                  <a:gd name="adj1" fmla="val 4028252"/>
                  <a:gd name="adj2" fmla="val 1718367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47"/>
            <p:cNvGrpSpPr/>
            <p:nvPr/>
          </p:nvGrpSpPr>
          <p:grpSpPr>
            <a:xfrm rot="-5400000">
              <a:off x="3179922" y="2281478"/>
              <a:ext cx="585001" cy="585472"/>
              <a:chOff x="1967628" y="812211"/>
              <a:chExt cx="588000" cy="588000"/>
            </a:xfrm>
          </p:grpSpPr>
          <p:sp>
            <p:nvSpPr>
              <p:cNvPr id="843" name="Google Shape;843;p47"/>
              <p:cNvSpPr/>
              <p:nvPr/>
            </p:nvSpPr>
            <p:spPr>
              <a:xfrm rot="39023">
                <a:off x="1970909" y="815492"/>
                <a:ext cx="581437" cy="581437"/>
              </a:xfrm>
              <a:prstGeom prst="pie">
                <a:avLst>
                  <a:gd name="adj1" fmla="val 6190354"/>
                  <a:gd name="adj2" fmla="val 1499616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rot="10800000">
                <a:off x="1970875" y="815525"/>
                <a:ext cx="581400" cy="581400"/>
              </a:xfrm>
              <a:prstGeom prst="pie">
                <a:avLst>
                  <a:gd name="adj1" fmla="val 4028252"/>
                  <a:gd name="adj2" fmla="val 1718367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47"/>
            <p:cNvGrpSpPr/>
            <p:nvPr/>
          </p:nvGrpSpPr>
          <p:grpSpPr>
            <a:xfrm>
              <a:off x="4261689" y="1180926"/>
              <a:ext cx="585001" cy="585530"/>
              <a:chOff x="1967628" y="812211"/>
              <a:chExt cx="588000" cy="588000"/>
            </a:xfrm>
          </p:grpSpPr>
          <p:sp>
            <p:nvSpPr>
              <p:cNvPr id="846" name="Google Shape;846;p47"/>
              <p:cNvSpPr/>
              <p:nvPr/>
            </p:nvSpPr>
            <p:spPr>
              <a:xfrm rot="39023">
                <a:off x="1970909" y="815492"/>
                <a:ext cx="581437" cy="581437"/>
              </a:xfrm>
              <a:prstGeom prst="pie">
                <a:avLst>
                  <a:gd name="adj1" fmla="val 6190354"/>
                  <a:gd name="adj2" fmla="val 149961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8" name="Google Shape;848;p47"/>
          <p:cNvSpPr/>
          <p:nvPr/>
        </p:nvSpPr>
        <p:spPr>
          <a:xfrm>
            <a:off x="3506925" y="1898325"/>
            <a:ext cx="2114400" cy="2114400"/>
          </a:xfrm>
          <a:prstGeom prst="donut">
            <a:avLst>
              <a:gd name="adj" fmla="val 20932"/>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47"/>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SOLUTIONS</a:t>
            </a:r>
            <a:endParaRPr dirty="0">
              <a:solidFill>
                <a:schemeClr val="dk2"/>
              </a:solidFill>
            </a:endParaRPr>
          </a:p>
        </p:txBody>
      </p:sp>
      <p:sp>
        <p:nvSpPr>
          <p:cNvPr id="850" name="Google Shape;850;p47"/>
          <p:cNvSpPr txBox="1">
            <a:spLocks noGrp="1"/>
          </p:cNvSpPr>
          <p:nvPr>
            <p:ph type="subTitle" idx="4294967295"/>
          </p:nvPr>
        </p:nvSpPr>
        <p:spPr>
          <a:xfrm>
            <a:off x="5661325" y="1806741"/>
            <a:ext cx="2710530" cy="6483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dirty="0"/>
              <a:t>Approche “Modèle sur mesure simple” et déploiement</a:t>
            </a:r>
            <a:endParaRPr sz="1400" dirty="0"/>
          </a:p>
        </p:txBody>
      </p:sp>
      <p:sp>
        <p:nvSpPr>
          <p:cNvPr id="851" name="Google Shape;851;p47"/>
          <p:cNvSpPr txBox="1">
            <a:spLocks noGrp="1"/>
          </p:cNvSpPr>
          <p:nvPr>
            <p:ph type="title" idx="4294967295"/>
          </p:nvPr>
        </p:nvSpPr>
        <p:spPr>
          <a:xfrm>
            <a:off x="5894070" y="1377474"/>
            <a:ext cx="2524500" cy="3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lt2"/>
                </a:solidFill>
              </a:rPr>
              <a:t>AZURE ML STUDIO</a:t>
            </a:r>
            <a:endParaRPr sz="2000" dirty="0">
              <a:solidFill>
                <a:schemeClr val="lt2"/>
              </a:solidFill>
            </a:endParaRPr>
          </a:p>
        </p:txBody>
      </p:sp>
      <p:sp>
        <p:nvSpPr>
          <p:cNvPr id="852" name="Google Shape;852;p47"/>
          <p:cNvSpPr txBox="1">
            <a:spLocks noGrp="1"/>
          </p:cNvSpPr>
          <p:nvPr>
            <p:ph type="subTitle" idx="4294967295"/>
          </p:nvPr>
        </p:nvSpPr>
        <p:spPr>
          <a:xfrm>
            <a:off x="5891204" y="3904041"/>
            <a:ext cx="2713396" cy="6483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dirty="0"/>
              <a:t>Approche “Modèle sur mesure avancé” et déploiement</a:t>
            </a:r>
            <a:endParaRPr sz="1400" dirty="0"/>
          </a:p>
        </p:txBody>
      </p:sp>
      <p:sp>
        <p:nvSpPr>
          <p:cNvPr id="853" name="Google Shape;853;p47"/>
          <p:cNvSpPr txBox="1">
            <a:spLocks noGrp="1"/>
          </p:cNvSpPr>
          <p:nvPr>
            <p:ph type="title" idx="4294967295"/>
          </p:nvPr>
        </p:nvSpPr>
        <p:spPr>
          <a:xfrm>
            <a:off x="717517" y="1377473"/>
            <a:ext cx="2532413" cy="6900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1"/>
                </a:solidFill>
              </a:rPr>
              <a:t>AZURE COGNITIVE SERVICE</a:t>
            </a:r>
            <a:endParaRPr sz="2800" dirty="0">
              <a:solidFill>
                <a:schemeClr val="accent1"/>
              </a:solidFill>
            </a:endParaRPr>
          </a:p>
        </p:txBody>
      </p:sp>
      <p:sp>
        <p:nvSpPr>
          <p:cNvPr id="854" name="Google Shape;854;p47"/>
          <p:cNvSpPr txBox="1">
            <a:spLocks noGrp="1"/>
          </p:cNvSpPr>
          <p:nvPr>
            <p:ph type="subTitle" idx="4294967295"/>
          </p:nvPr>
        </p:nvSpPr>
        <p:spPr>
          <a:xfrm>
            <a:off x="883679" y="2057926"/>
            <a:ext cx="2245735" cy="638413"/>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400" dirty="0"/>
              <a:t>Approche “API sur étagère”</a:t>
            </a:r>
            <a:endParaRPr sz="1400" dirty="0"/>
          </a:p>
        </p:txBody>
      </p:sp>
      <p:sp>
        <p:nvSpPr>
          <p:cNvPr id="855" name="Google Shape;855;p47"/>
          <p:cNvSpPr txBox="1">
            <a:spLocks noGrp="1"/>
          </p:cNvSpPr>
          <p:nvPr>
            <p:ph type="title" idx="4294967295"/>
          </p:nvPr>
        </p:nvSpPr>
        <p:spPr>
          <a:xfrm>
            <a:off x="717518" y="3495030"/>
            <a:ext cx="2208000" cy="39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2"/>
                </a:solidFill>
              </a:rPr>
              <a:t>COMPARAISON</a:t>
            </a:r>
            <a:endParaRPr sz="2000" dirty="0">
              <a:solidFill>
                <a:schemeClr val="lt2"/>
              </a:solidFill>
            </a:endParaRPr>
          </a:p>
        </p:txBody>
      </p:sp>
      <p:sp>
        <p:nvSpPr>
          <p:cNvPr id="856" name="Google Shape;856;p47"/>
          <p:cNvSpPr txBox="1">
            <a:spLocks noGrp="1"/>
          </p:cNvSpPr>
          <p:nvPr>
            <p:ph type="subTitle" idx="4294967295"/>
          </p:nvPr>
        </p:nvSpPr>
        <p:spPr>
          <a:xfrm>
            <a:off x="748871" y="3903538"/>
            <a:ext cx="2208000" cy="648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400" dirty="0"/>
              <a:t>Comparaison des résultats des différentes approches</a:t>
            </a:r>
            <a:endParaRPr sz="1400" dirty="0"/>
          </a:p>
        </p:txBody>
      </p:sp>
      <p:sp>
        <p:nvSpPr>
          <p:cNvPr id="857" name="Google Shape;857;p47"/>
          <p:cNvSpPr txBox="1">
            <a:spLocks noGrp="1"/>
          </p:cNvSpPr>
          <p:nvPr>
            <p:ph type="title" idx="4294967295"/>
          </p:nvPr>
        </p:nvSpPr>
        <p:spPr>
          <a:xfrm>
            <a:off x="5891204" y="3495030"/>
            <a:ext cx="2713396" cy="3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accent1"/>
                </a:solidFill>
              </a:rPr>
              <a:t>AZURE NOTEBOOK</a:t>
            </a:r>
            <a:endParaRPr sz="2000" dirty="0">
              <a:solidFill>
                <a:schemeClr val="accent1"/>
              </a:solidFill>
            </a:endParaRPr>
          </a:p>
        </p:txBody>
      </p:sp>
      <p:sp>
        <p:nvSpPr>
          <p:cNvPr id="858" name="Google Shape;858;p47"/>
          <p:cNvSpPr txBox="1"/>
          <p:nvPr/>
        </p:nvSpPr>
        <p:spPr>
          <a:xfrm>
            <a:off x="3414500" y="2744900"/>
            <a:ext cx="616500" cy="39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Limelight"/>
                <a:ea typeface="Limelight"/>
                <a:cs typeface="Limelight"/>
                <a:sym typeface="Limelight"/>
              </a:rPr>
              <a:t>04</a:t>
            </a:r>
            <a:endParaRPr sz="1600" b="1" dirty="0">
              <a:solidFill>
                <a:schemeClr val="lt1"/>
              </a:solidFill>
              <a:latin typeface="Limelight"/>
              <a:ea typeface="Limelight"/>
              <a:cs typeface="Limelight"/>
              <a:sym typeface="Limelight"/>
            </a:endParaRPr>
          </a:p>
        </p:txBody>
      </p:sp>
      <p:sp>
        <p:nvSpPr>
          <p:cNvPr id="859" name="Google Shape;859;p47"/>
          <p:cNvSpPr txBox="1"/>
          <p:nvPr/>
        </p:nvSpPr>
        <p:spPr>
          <a:xfrm>
            <a:off x="4275850" y="3594838"/>
            <a:ext cx="616500" cy="39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accent1"/>
                </a:solidFill>
                <a:latin typeface="Limelight"/>
                <a:ea typeface="Limelight"/>
                <a:cs typeface="Limelight"/>
                <a:sym typeface="Limelight"/>
              </a:rPr>
              <a:t>03</a:t>
            </a:r>
            <a:endParaRPr sz="1600" b="1" dirty="0">
              <a:solidFill>
                <a:schemeClr val="accent1"/>
              </a:solidFill>
              <a:latin typeface="Limelight"/>
              <a:ea typeface="Limelight"/>
              <a:cs typeface="Limelight"/>
              <a:sym typeface="Limelight"/>
            </a:endParaRPr>
          </a:p>
        </p:txBody>
      </p:sp>
      <p:sp>
        <p:nvSpPr>
          <p:cNvPr id="860" name="Google Shape;860;p47"/>
          <p:cNvSpPr txBox="1"/>
          <p:nvPr/>
        </p:nvSpPr>
        <p:spPr>
          <a:xfrm>
            <a:off x="5097075" y="2759488"/>
            <a:ext cx="616500" cy="39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Limelight"/>
                <a:ea typeface="Limelight"/>
                <a:cs typeface="Limelight"/>
                <a:sym typeface="Limelight"/>
              </a:rPr>
              <a:t>02</a:t>
            </a:r>
            <a:endParaRPr sz="1600" b="1" dirty="0">
              <a:solidFill>
                <a:schemeClr val="lt1"/>
              </a:solidFill>
              <a:latin typeface="Limelight"/>
              <a:ea typeface="Limelight"/>
              <a:cs typeface="Limelight"/>
              <a:sym typeface="Limelight"/>
            </a:endParaRPr>
          </a:p>
        </p:txBody>
      </p:sp>
      <p:sp>
        <p:nvSpPr>
          <p:cNvPr id="861" name="Google Shape;861;p47"/>
          <p:cNvSpPr txBox="1"/>
          <p:nvPr/>
        </p:nvSpPr>
        <p:spPr>
          <a:xfrm>
            <a:off x="4275875" y="1919263"/>
            <a:ext cx="616500" cy="39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Limelight"/>
                <a:ea typeface="Limelight"/>
                <a:cs typeface="Limelight"/>
                <a:sym typeface="Limelight"/>
              </a:rPr>
              <a:t>01</a:t>
            </a:r>
            <a:endParaRPr sz="1600" b="1" dirty="0">
              <a:solidFill>
                <a:schemeClr val="lt1"/>
              </a:solidFill>
              <a:latin typeface="Limelight"/>
              <a:ea typeface="Limelight"/>
              <a:cs typeface="Limelight"/>
              <a:sym typeface="Limelight"/>
            </a:endParaRPr>
          </a:p>
        </p:txBody>
      </p:sp>
      <p:cxnSp>
        <p:nvCxnSpPr>
          <p:cNvPr id="872" name="Google Shape;872;p47"/>
          <p:cNvCxnSpPr>
            <a:cxnSpLocks/>
            <a:stCxn id="853" idx="3"/>
            <a:endCxn id="861" idx="0"/>
          </p:cNvCxnSpPr>
          <p:nvPr/>
        </p:nvCxnSpPr>
        <p:spPr>
          <a:xfrm>
            <a:off x="3249930" y="1722485"/>
            <a:ext cx="1334195" cy="196778"/>
          </a:xfrm>
          <a:prstGeom prst="bentConnector2">
            <a:avLst/>
          </a:prstGeom>
          <a:noFill/>
          <a:ln w="28575" cap="flat" cmpd="sng">
            <a:solidFill>
              <a:schemeClr val="accent1"/>
            </a:solidFill>
            <a:prstDash val="solid"/>
            <a:round/>
            <a:headEnd type="stealth" w="med" len="med"/>
            <a:tailEnd type="none" w="med" len="med"/>
          </a:ln>
        </p:spPr>
      </p:cxnSp>
      <p:cxnSp>
        <p:nvCxnSpPr>
          <p:cNvPr id="873" name="Google Shape;873;p47"/>
          <p:cNvCxnSpPr>
            <a:cxnSpLocks/>
            <a:stCxn id="850" idx="2"/>
            <a:endCxn id="860" idx="3"/>
          </p:cNvCxnSpPr>
          <p:nvPr/>
        </p:nvCxnSpPr>
        <p:spPr>
          <a:xfrm rot="5400000">
            <a:off x="6113635" y="2054982"/>
            <a:ext cx="502897" cy="1303015"/>
          </a:xfrm>
          <a:prstGeom prst="bentConnector2">
            <a:avLst/>
          </a:prstGeom>
          <a:noFill/>
          <a:ln w="28575" cap="flat" cmpd="sng">
            <a:solidFill>
              <a:schemeClr val="accent3"/>
            </a:solidFill>
            <a:prstDash val="solid"/>
            <a:round/>
            <a:headEnd type="stealth" w="med" len="med"/>
            <a:tailEnd type="none" w="med" len="med"/>
          </a:ln>
        </p:spPr>
      </p:cxnSp>
      <p:cxnSp>
        <p:nvCxnSpPr>
          <p:cNvPr id="874" name="Google Shape;874;p47"/>
          <p:cNvCxnSpPr>
            <a:cxnSpLocks/>
            <a:stCxn id="852" idx="1"/>
            <a:endCxn id="859" idx="2"/>
          </p:cNvCxnSpPr>
          <p:nvPr/>
        </p:nvCxnSpPr>
        <p:spPr>
          <a:xfrm rot="10800000">
            <a:off x="4584100" y="3991739"/>
            <a:ext cx="1307104" cy="236453"/>
          </a:xfrm>
          <a:prstGeom prst="bentConnector2">
            <a:avLst/>
          </a:prstGeom>
          <a:noFill/>
          <a:ln w="28575" cap="flat" cmpd="sng">
            <a:solidFill>
              <a:schemeClr val="lt1"/>
            </a:solidFill>
            <a:prstDash val="solid"/>
            <a:round/>
            <a:headEnd type="stealth" w="med" len="med"/>
            <a:tailEnd type="none" w="med" len="med"/>
          </a:ln>
        </p:spPr>
      </p:cxnSp>
      <p:cxnSp>
        <p:nvCxnSpPr>
          <p:cNvPr id="875" name="Google Shape;875;p47"/>
          <p:cNvCxnSpPr>
            <a:cxnSpLocks/>
            <a:stCxn id="855" idx="3"/>
            <a:endCxn id="858" idx="1"/>
          </p:cNvCxnSpPr>
          <p:nvPr/>
        </p:nvCxnSpPr>
        <p:spPr>
          <a:xfrm rot="10800000" flipH="1">
            <a:off x="2925518" y="2943480"/>
            <a:ext cx="489000" cy="750000"/>
          </a:xfrm>
          <a:prstGeom prst="bentConnector3">
            <a:avLst>
              <a:gd name="adj1" fmla="val 49998"/>
            </a:avLst>
          </a:prstGeom>
          <a:noFill/>
          <a:ln w="28575" cap="flat" cmpd="sng">
            <a:solidFill>
              <a:schemeClr val="lt2"/>
            </a:solidFill>
            <a:prstDash val="solid"/>
            <a:round/>
            <a:headEnd type="stealth" w="med" len="med"/>
            <a:tailEnd type="none" w="med" len="med"/>
          </a:ln>
        </p:spPr>
      </p:cxnSp>
      <p:grpSp>
        <p:nvGrpSpPr>
          <p:cNvPr id="876" name="Google Shape;876;p47"/>
          <p:cNvGrpSpPr/>
          <p:nvPr/>
        </p:nvGrpSpPr>
        <p:grpSpPr>
          <a:xfrm flipH="1">
            <a:off x="2224518" y="4581851"/>
            <a:ext cx="1507118" cy="838832"/>
            <a:chOff x="7636893" y="2346251"/>
            <a:chExt cx="1507118" cy="838832"/>
          </a:xfrm>
        </p:grpSpPr>
        <p:grpSp>
          <p:nvGrpSpPr>
            <p:cNvPr id="877" name="Google Shape;877;p47"/>
            <p:cNvGrpSpPr/>
            <p:nvPr/>
          </p:nvGrpSpPr>
          <p:grpSpPr>
            <a:xfrm flipH="1">
              <a:off x="7728620" y="2393076"/>
              <a:ext cx="1415391" cy="792008"/>
              <a:chOff x="1905568" y="363438"/>
              <a:chExt cx="1415391" cy="792008"/>
            </a:xfrm>
          </p:grpSpPr>
          <p:sp>
            <p:nvSpPr>
              <p:cNvPr id="878" name="Google Shape;878;p47"/>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7"/>
            <p:cNvGrpSpPr/>
            <p:nvPr/>
          </p:nvGrpSpPr>
          <p:grpSpPr>
            <a:xfrm flipH="1">
              <a:off x="7636893" y="2346251"/>
              <a:ext cx="257693" cy="199083"/>
              <a:chOff x="3154993" y="316614"/>
              <a:chExt cx="257693" cy="199083"/>
            </a:xfrm>
          </p:grpSpPr>
          <p:sp>
            <p:nvSpPr>
              <p:cNvPr id="881" name="Google Shape;881;p47"/>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Image 3">
            <a:extLst>
              <a:ext uri="{FF2B5EF4-FFF2-40B4-BE49-F238E27FC236}">
                <a16:creationId xmlns:a16="http://schemas.microsoft.com/office/drawing/2014/main" id="{47C0E27C-CDE2-D642-B4F1-7E679CE0BE61}"/>
              </a:ext>
            </a:extLst>
          </p:cNvPr>
          <p:cNvPicPr>
            <a:picLocks noChangeAspect="1"/>
          </p:cNvPicPr>
          <p:nvPr/>
        </p:nvPicPr>
        <p:blipFill>
          <a:blip r:embed="rId3"/>
          <a:stretch>
            <a:fillRect/>
          </a:stretch>
        </p:blipFill>
        <p:spPr>
          <a:xfrm>
            <a:off x="4177748" y="2522642"/>
            <a:ext cx="786370" cy="786370"/>
          </a:xfrm>
          <a:prstGeom prst="rect">
            <a:avLst/>
          </a:prstGeom>
        </p:spPr>
      </p:pic>
    </p:spTree>
    <p:extLst>
      <p:ext uri="{BB962C8B-B14F-4D97-AF65-F5344CB8AC3E}">
        <p14:creationId xmlns:p14="http://schemas.microsoft.com/office/powerpoint/2010/main" val="1480016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63" name="Google Shape;763;p44"/>
          <p:cNvGrpSpPr/>
          <p:nvPr/>
        </p:nvGrpSpPr>
        <p:grpSpPr>
          <a:xfrm rot="20749742" flipH="1" flipV="1">
            <a:off x="6618257" y="4299970"/>
            <a:ext cx="1556524" cy="909149"/>
            <a:chOff x="7636893" y="2346251"/>
            <a:chExt cx="1507118" cy="838832"/>
          </a:xfrm>
        </p:grpSpPr>
        <p:grpSp>
          <p:nvGrpSpPr>
            <p:cNvPr id="764" name="Google Shape;764;p44"/>
            <p:cNvGrpSpPr/>
            <p:nvPr/>
          </p:nvGrpSpPr>
          <p:grpSpPr>
            <a:xfrm flipH="1">
              <a:off x="7728620" y="2393076"/>
              <a:ext cx="1415391" cy="792008"/>
              <a:chOff x="1905568" y="363438"/>
              <a:chExt cx="1415391" cy="792008"/>
            </a:xfrm>
          </p:grpSpPr>
          <p:sp>
            <p:nvSpPr>
              <p:cNvPr id="765" name="Google Shape;765;p44"/>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4"/>
            <p:cNvGrpSpPr/>
            <p:nvPr/>
          </p:nvGrpSpPr>
          <p:grpSpPr>
            <a:xfrm flipH="1">
              <a:off x="7636893" y="2346251"/>
              <a:ext cx="257693" cy="199083"/>
              <a:chOff x="3154993" y="316614"/>
              <a:chExt cx="257693" cy="199083"/>
            </a:xfrm>
          </p:grpSpPr>
          <p:sp>
            <p:nvSpPr>
              <p:cNvPr id="768" name="Google Shape;768;p44"/>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748" name="Google Shape;74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CONCLUSION</a:t>
            </a:r>
            <a:endParaRPr dirty="0">
              <a:solidFill>
                <a:schemeClr val="dk2"/>
              </a:solidFill>
            </a:endParaRPr>
          </a:p>
        </p:txBody>
      </p:sp>
      <p:sp>
        <p:nvSpPr>
          <p:cNvPr id="762" name="Google Shape;762;p44"/>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 name="Image 22">
            <a:extLst>
              <a:ext uri="{FF2B5EF4-FFF2-40B4-BE49-F238E27FC236}">
                <a16:creationId xmlns:a16="http://schemas.microsoft.com/office/drawing/2014/main" id="{E12D322D-C16E-40B8-4A01-A9181D87DDD2}"/>
              </a:ext>
            </a:extLst>
          </p:cNvPr>
          <p:cNvPicPr>
            <a:picLocks noChangeAspect="1"/>
          </p:cNvPicPr>
          <p:nvPr/>
        </p:nvPicPr>
        <p:blipFill>
          <a:blip r:embed="rId4"/>
          <a:stretch>
            <a:fillRect/>
          </a:stretch>
        </p:blipFill>
        <p:spPr>
          <a:xfrm>
            <a:off x="213739" y="4290908"/>
            <a:ext cx="650929" cy="650929"/>
          </a:xfrm>
          <a:prstGeom prst="rect">
            <a:avLst/>
          </a:prstGeom>
        </p:spPr>
      </p:pic>
      <p:grpSp>
        <p:nvGrpSpPr>
          <p:cNvPr id="26" name="Google Shape;1620;p66">
            <a:extLst>
              <a:ext uri="{FF2B5EF4-FFF2-40B4-BE49-F238E27FC236}">
                <a16:creationId xmlns:a16="http://schemas.microsoft.com/office/drawing/2014/main" id="{581C90C0-ECEF-FB1D-48B8-B9B6BD15F3A6}"/>
              </a:ext>
            </a:extLst>
          </p:cNvPr>
          <p:cNvGrpSpPr/>
          <p:nvPr/>
        </p:nvGrpSpPr>
        <p:grpSpPr>
          <a:xfrm>
            <a:off x="1893371" y="2735892"/>
            <a:ext cx="729024" cy="1822613"/>
            <a:chOff x="1240051" y="2711503"/>
            <a:chExt cx="729024" cy="1822613"/>
          </a:xfrm>
        </p:grpSpPr>
        <p:sp>
          <p:nvSpPr>
            <p:cNvPr id="27" name="Google Shape;1621;p66">
              <a:extLst>
                <a:ext uri="{FF2B5EF4-FFF2-40B4-BE49-F238E27FC236}">
                  <a16:creationId xmlns:a16="http://schemas.microsoft.com/office/drawing/2014/main" id="{C93640C1-B019-FE14-7BCF-04DBFFAA100A}"/>
                </a:ext>
              </a:extLst>
            </p:cNvPr>
            <p:cNvSpPr/>
            <p:nvPr/>
          </p:nvSpPr>
          <p:spPr>
            <a:xfrm>
              <a:off x="1432545" y="3411432"/>
              <a:ext cx="94025" cy="81187"/>
            </a:xfrm>
            <a:custGeom>
              <a:avLst/>
              <a:gdLst/>
              <a:ahLst/>
              <a:cxnLst/>
              <a:rect l="l" t="t" r="r" b="b"/>
              <a:pathLst>
                <a:path w="3281" h="2833" extrusionOk="0">
                  <a:moveTo>
                    <a:pt x="976" y="0"/>
                  </a:moveTo>
                  <a:cubicBezTo>
                    <a:pt x="905" y="0"/>
                    <a:pt x="861" y="3"/>
                    <a:pt x="861" y="3"/>
                  </a:cubicBezTo>
                  <a:lnTo>
                    <a:pt x="0" y="1148"/>
                  </a:lnTo>
                  <a:cubicBezTo>
                    <a:pt x="1110" y="2413"/>
                    <a:pt x="1872" y="2833"/>
                    <a:pt x="2357" y="2833"/>
                  </a:cubicBezTo>
                  <a:cubicBezTo>
                    <a:pt x="3281" y="2833"/>
                    <a:pt x="3195" y="1307"/>
                    <a:pt x="2582" y="1198"/>
                  </a:cubicBezTo>
                  <a:cubicBezTo>
                    <a:pt x="1646" y="1031"/>
                    <a:pt x="1621" y="738"/>
                    <a:pt x="1621" y="738"/>
                  </a:cubicBezTo>
                  <a:lnTo>
                    <a:pt x="1922" y="262"/>
                  </a:lnTo>
                  <a:cubicBezTo>
                    <a:pt x="1676" y="29"/>
                    <a:pt x="1196" y="0"/>
                    <a:pt x="976" y="0"/>
                  </a:cubicBezTo>
                  <a:close/>
                </a:path>
              </a:pathLst>
            </a:custGeom>
            <a:solidFill>
              <a:srgbClr val="F6D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22;p66">
              <a:extLst>
                <a:ext uri="{FF2B5EF4-FFF2-40B4-BE49-F238E27FC236}">
                  <a16:creationId xmlns:a16="http://schemas.microsoft.com/office/drawing/2014/main" id="{42782B8A-3C3D-F6A6-123D-16B7339E664F}"/>
                </a:ext>
              </a:extLst>
            </p:cNvPr>
            <p:cNvSpPr/>
            <p:nvPr/>
          </p:nvSpPr>
          <p:spPr>
            <a:xfrm>
              <a:off x="1709122" y="3411375"/>
              <a:ext cx="94054" cy="81244"/>
            </a:xfrm>
            <a:custGeom>
              <a:avLst/>
              <a:gdLst/>
              <a:ahLst/>
              <a:cxnLst/>
              <a:rect l="l" t="t" r="r" b="b"/>
              <a:pathLst>
                <a:path w="3282" h="2835" extrusionOk="0">
                  <a:moveTo>
                    <a:pt x="2277" y="1"/>
                  </a:moveTo>
                  <a:cubicBezTo>
                    <a:pt x="2065" y="1"/>
                    <a:pt x="1653" y="31"/>
                    <a:pt x="1418" y="248"/>
                  </a:cubicBezTo>
                  <a:lnTo>
                    <a:pt x="1627" y="765"/>
                  </a:lnTo>
                  <a:cubicBezTo>
                    <a:pt x="1627" y="765"/>
                    <a:pt x="1635" y="1033"/>
                    <a:pt x="700" y="1200"/>
                  </a:cubicBezTo>
                  <a:cubicBezTo>
                    <a:pt x="86" y="1309"/>
                    <a:pt x="1" y="2835"/>
                    <a:pt x="924" y="2835"/>
                  </a:cubicBezTo>
                  <a:cubicBezTo>
                    <a:pt x="1409" y="2835"/>
                    <a:pt x="2171" y="2415"/>
                    <a:pt x="3281" y="1150"/>
                  </a:cubicBezTo>
                  <a:lnTo>
                    <a:pt x="2412" y="5"/>
                  </a:lnTo>
                  <a:cubicBezTo>
                    <a:pt x="2412" y="5"/>
                    <a:pt x="2360" y="1"/>
                    <a:pt x="2277" y="1"/>
                  </a:cubicBezTo>
                  <a:close/>
                </a:path>
              </a:pathLst>
            </a:custGeom>
            <a:solidFill>
              <a:srgbClr val="F6D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3;p66">
              <a:extLst>
                <a:ext uri="{FF2B5EF4-FFF2-40B4-BE49-F238E27FC236}">
                  <a16:creationId xmlns:a16="http://schemas.microsoft.com/office/drawing/2014/main" id="{1DEA7766-CAC3-5085-47DD-ECD79E4B0D53}"/>
                </a:ext>
              </a:extLst>
            </p:cNvPr>
            <p:cNvSpPr/>
            <p:nvPr/>
          </p:nvSpPr>
          <p:spPr>
            <a:xfrm>
              <a:off x="1689177" y="2980596"/>
              <a:ext cx="279898" cy="469009"/>
            </a:xfrm>
            <a:custGeom>
              <a:avLst/>
              <a:gdLst/>
              <a:ahLst/>
              <a:cxnLst/>
              <a:rect l="l" t="t" r="r" b="b"/>
              <a:pathLst>
                <a:path w="9767" h="16366" extrusionOk="0">
                  <a:moveTo>
                    <a:pt x="1" y="0"/>
                  </a:moveTo>
                  <a:lnTo>
                    <a:pt x="3125" y="6098"/>
                  </a:lnTo>
                  <a:lnTo>
                    <a:pt x="6450" y="9331"/>
                  </a:lnTo>
                  <a:lnTo>
                    <a:pt x="3100" y="15012"/>
                  </a:lnTo>
                  <a:lnTo>
                    <a:pt x="4111" y="16366"/>
                  </a:lnTo>
                  <a:cubicBezTo>
                    <a:pt x="4111" y="16366"/>
                    <a:pt x="9767" y="9607"/>
                    <a:pt x="9767" y="8655"/>
                  </a:cubicBezTo>
                  <a:cubicBezTo>
                    <a:pt x="9767" y="7711"/>
                    <a:pt x="3952" y="1972"/>
                    <a:pt x="3952" y="1972"/>
                  </a:cubicBezTo>
                  <a:cubicBezTo>
                    <a:pt x="3952" y="1972"/>
                    <a:pt x="3618" y="136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4;p66">
              <a:extLst>
                <a:ext uri="{FF2B5EF4-FFF2-40B4-BE49-F238E27FC236}">
                  <a16:creationId xmlns:a16="http://schemas.microsoft.com/office/drawing/2014/main" id="{B8A7F16B-DC5F-51AD-19C1-205FE2E62A5D}"/>
                </a:ext>
              </a:extLst>
            </p:cNvPr>
            <p:cNvSpPr/>
            <p:nvPr/>
          </p:nvSpPr>
          <p:spPr>
            <a:xfrm>
              <a:off x="1360958" y="3367471"/>
              <a:ext cx="419947" cy="1086922"/>
            </a:xfrm>
            <a:custGeom>
              <a:avLst/>
              <a:gdLst/>
              <a:ahLst/>
              <a:cxnLst/>
              <a:rect l="l" t="t" r="r" b="b"/>
              <a:pathLst>
                <a:path w="14654" h="37928" extrusionOk="0">
                  <a:moveTo>
                    <a:pt x="5681" y="0"/>
                  </a:moveTo>
                  <a:cubicBezTo>
                    <a:pt x="5681" y="0"/>
                    <a:pt x="2532" y="3843"/>
                    <a:pt x="2699" y="6550"/>
                  </a:cubicBezTo>
                  <a:cubicBezTo>
                    <a:pt x="2866" y="9248"/>
                    <a:pt x="0" y="37927"/>
                    <a:pt x="0" y="37927"/>
                  </a:cubicBezTo>
                  <a:lnTo>
                    <a:pt x="2022" y="37927"/>
                  </a:lnTo>
                  <a:lnTo>
                    <a:pt x="8530" y="10710"/>
                  </a:lnTo>
                  <a:cubicBezTo>
                    <a:pt x="8564" y="10573"/>
                    <a:pt x="8673" y="10509"/>
                    <a:pt x="8781" y="10509"/>
                  </a:cubicBezTo>
                  <a:cubicBezTo>
                    <a:pt x="8911" y="10509"/>
                    <a:pt x="9039" y="10600"/>
                    <a:pt x="9039" y="10768"/>
                  </a:cubicBezTo>
                  <a:lnTo>
                    <a:pt x="8772" y="37919"/>
                  </a:lnTo>
                  <a:lnTo>
                    <a:pt x="11103" y="37919"/>
                  </a:lnTo>
                  <a:cubicBezTo>
                    <a:pt x="11103" y="37919"/>
                    <a:pt x="14653" y="9532"/>
                    <a:pt x="14653" y="6850"/>
                  </a:cubicBezTo>
                  <a:cubicBezTo>
                    <a:pt x="14653" y="3108"/>
                    <a:pt x="12682" y="0"/>
                    <a:pt x="12682" y="0"/>
                  </a:cubicBezTo>
                  <a:cubicBezTo>
                    <a:pt x="12682" y="0"/>
                    <a:pt x="10406" y="394"/>
                    <a:pt x="8331" y="394"/>
                  </a:cubicBezTo>
                  <a:cubicBezTo>
                    <a:pt x="7294" y="394"/>
                    <a:pt x="6308" y="295"/>
                    <a:pt x="5681" y="0"/>
                  </a:cubicBezTo>
                  <a:close/>
                </a:path>
              </a:pathLst>
            </a:custGeom>
            <a:solidFill>
              <a:srgbClr val="151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5;p66">
              <a:extLst>
                <a:ext uri="{FF2B5EF4-FFF2-40B4-BE49-F238E27FC236}">
                  <a16:creationId xmlns:a16="http://schemas.microsoft.com/office/drawing/2014/main" id="{6B95C0AB-B566-9DBC-EF7B-F3DB40601CDA}"/>
                </a:ext>
              </a:extLst>
            </p:cNvPr>
            <p:cNvSpPr/>
            <p:nvPr/>
          </p:nvSpPr>
          <p:spPr>
            <a:xfrm>
              <a:off x="1523763" y="3311905"/>
              <a:ext cx="200631" cy="76888"/>
            </a:xfrm>
            <a:custGeom>
              <a:avLst/>
              <a:gdLst/>
              <a:ahLst/>
              <a:cxnLst/>
              <a:rect l="l" t="t" r="r" b="b"/>
              <a:pathLst>
                <a:path w="7001" h="2683" extrusionOk="0">
                  <a:moveTo>
                    <a:pt x="3500" y="1"/>
                  </a:moveTo>
                  <a:lnTo>
                    <a:pt x="0" y="260"/>
                  </a:lnTo>
                  <a:lnTo>
                    <a:pt x="0" y="1939"/>
                  </a:lnTo>
                  <a:cubicBezTo>
                    <a:pt x="0" y="1939"/>
                    <a:pt x="217" y="2683"/>
                    <a:pt x="3500" y="2683"/>
                  </a:cubicBezTo>
                  <a:cubicBezTo>
                    <a:pt x="6784" y="2683"/>
                    <a:pt x="7001" y="1939"/>
                    <a:pt x="7001" y="1939"/>
                  </a:cubicBezTo>
                  <a:lnTo>
                    <a:pt x="7001" y="260"/>
                  </a:lnTo>
                  <a:lnTo>
                    <a:pt x="3500" y="1"/>
                  </a:lnTo>
                  <a:close/>
                </a:path>
              </a:pathLst>
            </a:custGeom>
            <a:solidFill>
              <a:srgbClr val="F6D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26;p66">
              <a:extLst>
                <a:ext uri="{FF2B5EF4-FFF2-40B4-BE49-F238E27FC236}">
                  <a16:creationId xmlns:a16="http://schemas.microsoft.com/office/drawing/2014/main" id="{B5A40384-AF4E-CF16-CF2D-C35AD128B562}"/>
                </a:ext>
              </a:extLst>
            </p:cNvPr>
            <p:cNvSpPr/>
            <p:nvPr/>
          </p:nvSpPr>
          <p:spPr>
            <a:xfrm>
              <a:off x="1432545" y="2968847"/>
              <a:ext cx="369424" cy="597824"/>
            </a:xfrm>
            <a:custGeom>
              <a:avLst/>
              <a:gdLst/>
              <a:ahLst/>
              <a:cxnLst/>
              <a:rect l="l" t="t" r="r" b="b"/>
              <a:pathLst>
                <a:path w="12891" h="20861" extrusionOk="0">
                  <a:moveTo>
                    <a:pt x="5355" y="1"/>
                  </a:moveTo>
                  <a:cubicBezTo>
                    <a:pt x="5355" y="1"/>
                    <a:pt x="2013" y="1271"/>
                    <a:pt x="1696" y="2340"/>
                  </a:cubicBezTo>
                  <a:cubicBezTo>
                    <a:pt x="1387" y="3409"/>
                    <a:pt x="468" y="7102"/>
                    <a:pt x="2373" y="8447"/>
                  </a:cubicBezTo>
                  <a:cubicBezTo>
                    <a:pt x="2373" y="8447"/>
                    <a:pt x="226" y="17678"/>
                    <a:pt x="0" y="19574"/>
                  </a:cubicBezTo>
                  <a:cubicBezTo>
                    <a:pt x="0" y="19574"/>
                    <a:pt x="3492" y="20861"/>
                    <a:pt x="6241" y="20861"/>
                  </a:cubicBezTo>
                  <a:cubicBezTo>
                    <a:pt x="8989" y="20861"/>
                    <a:pt x="12489" y="19574"/>
                    <a:pt x="12489" y="19574"/>
                  </a:cubicBezTo>
                  <a:cubicBezTo>
                    <a:pt x="12256" y="17678"/>
                    <a:pt x="10994" y="8447"/>
                    <a:pt x="10994" y="8447"/>
                  </a:cubicBezTo>
                  <a:cubicBezTo>
                    <a:pt x="12890" y="7102"/>
                    <a:pt x="11980" y="3418"/>
                    <a:pt x="11662" y="2340"/>
                  </a:cubicBezTo>
                  <a:cubicBezTo>
                    <a:pt x="11345" y="1271"/>
                    <a:pt x="8003" y="1"/>
                    <a:pt x="8003" y="1"/>
                  </a:cubicBezTo>
                  <a:lnTo>
                    <a:pt x="6683" y="293"/>
                  </a:lnTo>
                  <a:lnTo>
                    <a:pt x="53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27;p66">
              <a:extLst>
                <a:ext uri="{FF2B5EF4-FFF2-40B4-BE49-F238E27FC236}">
                  <a16:creationId xmlns:a16="http://schemas.microsoft.com/office/drawing/2014/main" id="{892250DD-FDA7-A426-DE72-C324472E283C}"/>
                </a:ext>
              </a:extLst>
            </p:cNvPr>
            <p:cNvSpPr/>
            <p:nvPr/>
          </p:nvSpPr>
          <p:spPr>
            <a:xfrm>
              <a:off x="1278825" y="2980596"/>
              <a:ext cx="279898" cy="467089"/>
            </a:xfrm>
            <a:custGeom>
              <a:avLst/>
              <a:gdLst/>
              <a:ahLst/>
              <a:cxnLst/>
              <a:rect l="l" t="t" r="r" b="b"/>
              <a:pathLst>
                <a:path w="9767" h="16299" extrusionOk="0">
                  <a:moveTo>
                    <a:pt x="9767" y="0"/>
                  </a:moveTo>
                  <a:cubicBezTo>
                    <a:pt x="6158" y="1353"/>
                    <a:pt x="5815" y="1963"/>
                    <a:pt x="5815" y="1963"/>
                  </a:cubicBezTo>
                  <a:cubicBezTo>
                    <a:pt x="5815" y="1963"/>
                    <a:pt x="1" y="7711"/>
                    <a:pt x="1" y="8655"/>
                  </a:cubicBezTo>
                  <a:cubicBezTo>
                    <a:pt x="1" y="9599"/>
                    <a:pt x="5272" y="16299"/>
                    <a:pt x="5272" y="16299"/>
                  </a:cubicBezTo>
                  <a:lnTo>
                    <a:pt x="6291" y="14937"/>
                  </a:lnTo>
                  <a:lnTo>
                    <a:pt x="3317" y="9331"/>
                  </a:lnTo>
                  <a:lnTo>
                    <a:pt x="6642" y="6090"/>
                  </a:lnTo>
                  <a:lnTo>
                    <a:pt x="9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28;p66">
              <a:extLst>
                <a:ext uri="{FF2B5EF4-FFF2-40B4-BE49-F238E27FC236}">
                  <a16:creationId xmlns:a16="http://schemas.microsoft.com/office/drawing/2014/main" id="{59907526-AC0C-B116-13F3-CBE8190AF895}"/>
                </a:ext>
              </a:extLst>
            </p:cNvPr>
            <p:cNvSpPr/>
            <p:nvPr/>
          </p:nvSpPr>
          <p:spPr>
            <a:xfrm>
              <a:off x="1442088" y="2975696"/>
              <a:ext cx="126494" cy="179453"/>
            </a:xfrm>
            <a:custGeom>
              <a:avLst/>
              <a:gdLst/>
              <a:ahLst/>
              <a:cxnLst/>
              <a:rect l="l" t="t" r="r" b="b"/>
              <a:pathLst>
                <a:path w="4414" h="6262" extrusionOk="0">
                  <a:moveTo>
                    <a:pt x="4165" y="1"/>
                  </a:moveTo>
                  <a:cubicBezTo>
                    <a:pt x="3229" y="1"/>
                    <a:pt x="0" y="418"/>
                    <a:pt x="945" y="6261"/>
                  </a:cubicBezTo>
                  <a:cubicBezTo>
                    <a:pt x="945" y="6261"/>
                    <a:pt x="770" y="2326"/>
                    <a:pt x="4412" y="12"/>
                  </a:cubicBezTo>
                  <a:cubicBezTo>
                    <a:pt x="4413" y="12"/>
                    <a:pt x="4321" y="1"/>
                    <a:pt x="4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29;p66">
              <a:extLst>
                <a:ext uri="{FF2B5EF4-FFF2-40B4-BE49-F238E27FC236}">
                  <a16:creationId xmlns:a16="http://schemas.microsoft.com/office/drawing/2014/main" id="{3D267C03-CEAA-674C-B006-750102A08449}"/>
                </a:ext>
              </a:extLst>
            </p:cNvPr>
            <p:cNvSpPr/>
            <p:nvPr/>
          </p:nvSpPr>
          <p:spPr>
            <a:xfrm>
              <a:off x="1679118" y="2975696"/>
              <a:ext cx="126723" cy="179453"/>
            </a:xfrm>
            <a:custGeom>
              <a:avLst/>
              <a:gdLst/>
              <a:ahLst/>
              <a:cxnLst/>
              <a:rect l="l" t="t" r="r" b="b"/>
              <a:pathLst>
                <a:path w="4422" h="6262" extrusionOk="0">
                  <a:moveTo>
                    <a:pt x="251" y="1"/>
                  </a:moveTo>
                  <a:cubicBezTo>
                    <a:pt x="94" y="1"/>
                    <a:pt x="1" y="12"/>
                    <a:pt x="1" y="12"/>
                  </a:cubicBezTo>
                  <a:cubicBezTo>
                    <a:pt x="3652" y="2326"/>
                    <a:pt x="3476" y="6261"/>
                    <a:pt x="3476" y="6261"/>
                  </a:cubicBezTo>
                  <a:cubicBezTo>
                    <a:pt x="4421" y="418"/>
                    <a:pt x="1193"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30;p66">
              <a:extLst>
                <a:ext uri="{FF2B5EF4-FFF2-40B4-BE49-F238E27FC236}">
                  <a16:creationId xmlns:a16="http://schemas.microsoft.com/office/drawing/2014/main" id="{50655D1C-B65C-7E9C-EFE7-204872381B3F}"/>
                </a:ext>
              </a:extLst>
            </p:cNvPr>
            <p:cNvSpPr/>
            <p:nvPr/>
          </p:nvSpPr>
          <p:spPr>
            <a:xfrm>
              <a:off x="1240051" y="4454362"/>
              <a:ext cx="172891" cy="79754"/>
            </a:xfrm>
            <a:custGeom>
              <a:avLst/>
              <a:gdLst/>
              <a:ahLst/>
              <a:cxnLst/>
              <a:rect l="l" t="t" r="r" b="b"/>
              <a:pathLst>
                <a:path w="6033" h="2783" extrusionOk="0">
                  <a:moveTo>
                    <a:pt x="4403" y="0"/>
                  </a:moveTo>
                  <a:lnTo>
                    <a:pt x="4219" y="744"/>
                  </a:lnTo>
                  <a:lnTo>
                    <a:pt x="168" y="2456"/>
                  </a:lnTo>
                  <a:cubicBezTo>
                    <a:pt x="1" y="2523"/>
                    <a:pt x="51" y="2774"/>
                    <a:pt x="226" y="2782"/>
                  </a:cubicBezTo>
                  <a:lnTo>
                    <a:pt x="5673" y="2782"/>
                  </a:lnTo>
                  <a:lnTo>
                    <a:pt x="6032" y="0"/>
                  </a:lnTo>
                  <a:close/>
                </a:path>
              </a:pathLst>
            </a:custGeom>
            <a:solidFill>
              <a:srgbClr val="2B3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31;p66">
              <a:extLst>
                <a:ext uri="{FF2B5EF4-FFF2-40B4-BE49-F238E27FC236}">
                  <a16:creationId xmlns:a16="http://schemas.microsoft.com/office/drawing/2014/main" id="{AB88DEB6-E80E-2DA8-E8ED-329179171948}"/>
                </a:ext>
              </a:extLst>
            </p:cNvPr>
            <p:cNvSpPr/>
            <p:nvPr/>
          </p:nvSpPr>
          <p:spPr>
            <a:xfrm>
              <a:off x="1621429" y="4454362"/>
              <a:ext cx="151799" cy="79754"/>
            </a:xfrm>
            <a:custGeom>
              <a:avLst/>
              <a:gdLst/>
              <a:ahLst/>
              <a:cxnLst/>
              <a:rect l="l" t="t" r="r" b="b"/>
              <a:pathLst>
                <a:path w="5297" h="2783" extrusionOk="0">
                  <a:moveTo>
                    <a:pt x="1" y="0"/>
                  </a:moveTo>
                  <a:lnTo>
                    <a:pt x="1" y="2782"/>
                  </a:lnTo>
                  <a:lnTo>
                    <a:pt x="5297" y="2782"/>
                  </a:lnTo>
                  <a:lnTo>
                    <a:pt x="1813" y="836"/>
                  </a:lnTo>
                  <a:lnTo>
                    <a:pt x="1813" y="0"/>
                  </a:lnTo>
                  <a:close/>
                </a:path>
              </a:pathLst>
            </a:custGeom>
            <a:solidFill>
              <a:srgbClr val="2B3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32;p66">
              <a:extLst>
                <a:ext uri="{FF2B5EF4-FFF2-40B4-BE49-F238E27FC236}">
                  <a16:creationId xmlns:a16="http://schemas.microsoft.com/office/drawing/2014/main" id="{C9C8D168-856C-9568-BC8D-AA9F6B5DA955}"/>
                </a:ext>
              </a:extLst>
            </p:cNvPr>
            <p:cNvSpPr/>
            <p:nvPr/>
          </p:nvSpPr>
          <p:spPr>
            <a:xfrm>
              <a:off x="1401136" y="2711503"/>
              <a:ext cx="366587" cy="236367"/>
            </a:xfrm>
            <a:custGeom>
              <a:avLst/>
              <a:gdLst/>
              <a:ahLst/>
              <a:cxnLst/>
              <a:rect l="l" t="t" r="r" b="b"/>
              <a:pathLst>
                <a:path w="12792" h="8248" extrusionOk="0">
                  <a:moveTo>
                    <a:pt x="7779" y="0"/>
                  </a:moveTo>
                  <a:cubicBezTo>
                    <a:pt x="1656" y="0"/>
                    <a:pt x="1" y="8248"/>
                    <a:pt x="3105" y="8248"/>
                  </a:cubicBezTo>
                  <a:cubicBezTo>
                    <a:pt x="3169" y="8248"/>
                    <a:pt x="3234" y="8244"/>
                    <a:pt x="3302" y="8237"/>
                  </a:cubicBezTo>
                  <a:cubicBezTo>
                    <a:pt x="6677" y="7886"/>
                    <a:pt x="8389" y="2540"/>
                    <a:pt x="8389" y="2540"/>
                  </a:cubicBezTo>
                  <a:cubicBezTo>
                    <a:pt x="8732" y="3893"/>
                    <a:pt x="10194" y="4779"/>
                    <a:pt x="10194" y="4779"/>
                  </a:cubicBezTo>
                  <a:cubicBezTo>
                    <a:pt x="12792" y="234"/>
                    <a:pt x="7779" y="0"/>
                    <a:pt x="7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33;p66">
              <a:extLst>
                <a:ext uri="{FF2B5EF4-FFF2-40B4-BE49-F238E27FC236}">
                  <a16:creationId xmlns:a16="http://schemas.microsoft.com/office/drawing/2014/main" id="{F4ED39C0-0D02-A0E9-FBB9-E4F37F012685}"/>
                </a:ext>
              </a:extLst>
            </p:cNvPr>
            <p:cNvSpPr/>
            <p:nvPr/>
          </p:nvSpPr>
          <p:spPr>
            <a:xfrm>
              <a:off x="1456962" y="2713165"/>
              <a:ext cx="333745" cy="455368"/>
            </a:xfrm>
            <a:custGeom>
              <a:avLst/>
              <a:gdLst/>
              <a:ahLst/>
              <a:cxnLst/>
              <a:rect l="l" t="t" r="r" b="b"/>
              <a:pathLst>
                <a:path w="11646" h="15890" extrusionOk="0">
                  <a:moveTo>
                    <a:pt x="5831" y="1"/>
                  </a:moveTo>
                  <a:cubicBezTo>
                    <a:pt x="2097" y="1"/>
                    <a:pt x="1621" y="2164"/>
                    <a:pt x="1621" y="4838"/>
                  </a:cubicBezTo>
                  <a:cubicBezTo>
                    <a:pt x="1621" y="7511"/>
                    <a:pt x="0" y="15890"/>
                    <a:pt x="5823" y="15890"/>
                  </a:cubicBezTo>
                  <a:cubicBezTo>
                    <a:pt x="11646" y="15890"/>
                    <a:pt x="10033" y="7511"/>
                    <a:pt x="10033" y="4838"/>
                  </a:cubicBezTo>
                  <a:cubicBezTo>
                    <a:pt x="10033" y="2173"/>
                    <a:pt x="9198" y="9"/>
                    <a:pt x="58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34;p66">
              <a:extLst>
                <a:ext uri="{FF2B5EF4-FFF2-40B4-BE49-F238E27FC236}">
                  <a16:creationId xmlns:a16="http://schemas.microsoft.com/office/drawing/2014/main" id="{27C8E460-AA11-E3F1-9379-ECB68934F5A1}"/>
                </a:ext>
              </a:extLst>
            </p:cNvPr>
            <p:cNvSpPr/>
            <p:nvPr/>
          </p:nvSpPr>
          <p:spPr>
            <a:xfrm>
              <a:off x="1433491" y="3033240"/>
              <a:ext cx="381173" cy="453963"/>
            </a:xfrm>
            <a:custGeom>
              <a:avLst/>
              <a:gdLst/>
              <a:ahLst/>
              <a:cxnLst/>
              <a:rect l="l" t="t" r="r" b="b"/>
              <a:pathLst>
                <a:path w="13301" h="15841" extrusionOk="0">
                  <a:moveTo>
                    <a:pt x="310" y="1"/>
                  </a:moveTo>
                  <a:cubicBezTo>
                    <a:pt x="134" y="1"/>
                    <a:pt x="1" y="135"/>
                    <a:pt x="1" y="302"/>
                  </a:cubicBezTo>
                  <a:lnTo>
                    <a:pt x="1" y="15531"/>
                  </a:lnTo>
                  <a:cubicBezTo>
                    <a:pt x="1" y="15698"/>
                    <a:pt x="134" y="15840"/>
                    <a:pt x="310" y="15840"/>
                  </a:cubicBezTo>
                  <a:lnTo>
                    <a:pt x="12991" y="15840"/>
                  </a:lnTo>
                  <a:cubicBezTo>
                    <a:pt x="13167" y="15840"/>
                    <a:pt x="13300" y="15698"/>
                    <a:pt x="13300" y="15531"/>
                  </a:cubicBezTo>
                  <a:lnTo>
                    <a:pt x="13300" y="302"/>
                  </a:lnTo>
                  <a:cubicBezTo>
                    <a:pt x="13300" y="135"/>
                    <a:pt x="13158" y="1"/>
                    <a:pt x="1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35;p66">
              <a:extLst>
                <a:ext uri="{FF2B5EF4-FFF2-40B4-BE49-F238E27FC236}">
                  <a16:creationId xmlns:a16="http://schemas.microsoft.com/office/drawing/2014/main" id="{183657D5-931B-5340-9401-77EF9EC53E51}"/>
                </a:ext>
              </a:extLst>
            </p:cNvPr>
            <p:cNvSpPr/>
            <p:nvPr/>
          </p:nvSpPr>
          <p:spPr>
            <a:xfrm>
              <a:off x="1480175" y="3253272"/>
              <a:ext cx="287320" cy="191547"/>
            </a:xfrm>
            <a:custGeom>
              <a:avLst/>
              <a:gdLst/>
              <a:ahLst/>
              <a:cxnLst/>
              <a:rect l="l" t="t" r="r" b="b"/>
              <a:pathLst>
                <a:path w="10026" h="6684" extrusionOk="0">
                  <a:moveTo>
                    <a:pt x="126" y="0"/>
                  </a:moveTo>
                  <a:cubicBezTo>
                    <a:pt x="59" y="0"/>
                    <a:pt x="1" y="59"/>
                    <a:pt x="1" y="126"/>
                  </a:cubicBezTo>
                  <a:lnTo>
                    <a:pt x="1" y="6558"/>
                  </a:lnTo>
                  <a:cubicBezTo>
                    <a:pt x="1" y="6625"/>
                    <a:pt x="59" y="6683"/>
                    <a:pt x="126" y="6683"/>
                  </a:cubicBezTo>
                  <a:lnTo>
                    <a:pt x="9900" y="6683"/>
                  </a:lnTo>
                  <a:cubicBezTo>
                    <a:pt x="9967" y="6683"/>
                    <a:pt x="10025" y="6625"/>
                    <a:pt x="10025" y="6558"/>
                  </a:cubicBezTo>
                  <a:lnTo>
                    <a:pt x="10025" y="126"/>
                  </a:lnTo>
                  <a:cubicBezTo>
                    <a:pt x="10025" y="59"/>
                    <a:pt x="9967" y="0"/>
                    <a:pt x="9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36;p66">
              <a:extLst>
                <a:ext uri="{FF2B5EF4-FFF2-40B4-BE49-F238E27FC236}">
                  <a16:creationId xmlns:a16="http://schemas.microsoft.com/office/drawing/2014/main" id="{B5749746-2BDE-78D4-165E-54628890BF80}"/>
                </a:ext>
              </a:extLst>
            </p:cNvPr>
            <p:cNvSpPr/>
            <p:nvPr/>
          </p:nvSpPr>
          <p:spPr>
            <a:xfrm>
              <a:off x="1480175" y="3329873"/>
              <a:ext cx="287320" cy="9600"/>
            </a:xfrm>
            <a:custGeom>
              <a:avLst/>
              <a:gdLst/>
              <a:ahLst/>
              <a:cxnLst/>
              <a:rect l="l" t="t" r="r" b="b"/>
              <a:pathLst>
                <a:path w="10026" h="335" extrusionOk="0">
                  <a:moveTo>
                    <a:pt x="1" y="1"/>
                  </a:moveTo>
                  <a:lnTo>
                    <a:pt x="1" y="335"/>
                  </a:lnTo>
                  <a:lnTo>
                    <a:pt x="10025" y="335"/>
                  </a:lnTo>
                  <a:lnTo>
                    <a:pt x="100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37;p66">
              <a:extLst>
                <a:ext uri="{FF2B5EF4-FFF2-40B4-BE49-F238E27FC236}">
                  <a16:creationId xmlns:a16="http://schemas.microsoft.com/office/drawing/2014/main" id="{DEC5741F-99C3-7149-D3C8-1A5E1388D34C}"/>
                </a:ext>
              </a:extLst>
            </p:cNvPr>
            <p:cNvSpPr/>
            <p:nvPr/>
          </p:nvSpPr>
          <p:spPr>
            <a:xfrm>
              <a:off x="1383684" y="3293249"/>
              <a:ext cx="49835" cy="151570"/>
            </a:xfrm>
            <a:custGeom>
              <a:avLst/>
              <a:gdLst/>
              <a:ahLst/>
              <a:cxnLst/>
              <a:rect l="l" t="t" r="r" b="b"/>
              <a:pathLst>
                <a:path w="1739" h="5289" extrusionOk="0">
                  <a:moveTo>
                    <a:pt x="561" y="0"/>
                  </a:moveTo>
                  <a:cubicBezTo>
                    <a:pt x="252" y="0"/>
                    <a:pt x="1" y="251"/>
                    <a:pt x="1" y="552"/>
                  </a:cubicBezTo>
                  <a:lnTo>
                    <a:pt x="1" y="4729"/>
                  </a:lnTo>
                  <a:cubicBezTo>
                    <a:pt x="1" y="5038"/>
                    <a:pt x="252" y="5288"/>
                    <a:pt x="561" y="5288"/>
                  </a:cubicBezTo>
                  <a:lnTo>
                    <a:pt x="1739" y="5288"/>
                  </a:lnTo>
                  <a:lnTo>
                    <a:pt x="1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38;p66">
              <a:extLst>
                <a:ext uri="{FF2B5EF4-FFF2-40B4-BE49-F238E27FC236}">
                  <a16:creationId xmlns:a16="http://schemas.microsoft.com/office/drawing/2014/main" id="{D65EEC6A-8980-2C03-83BA-348D505CC6AF}"/>
                </a:ext>
              </a:extLst>
            </p:cNvPr>
            <p:cNvSpPr/>
            <p:nvPr/>
          </p:nvSpPr>
          <p:spPr>
            <a:xfrm>
              <a:off x="1383684" y="3353802"/>
              <a:ext cx="49835" cy="7451"/>
            </a:xfrm>
            <a:custGeom>
              <a:avLst/>
              <a:gdLst/>
              <a:ahLst/>
              <a:cxnLst/>
              <a:rect l="l" t="t" r="r" b="b"/>
              <a:pathLst>
                <a:path w="1739" h="260" extrusionOk="0">
                  <a:moveTo>
                    <a:pt x="1" y="1"/>
                  </a:moveTo>
                  <a:lnTo>
                    <a:pt x="1" y="260"/>
                  </a:lnTo>
                  <a:lnTo>
                    <a:pt x="1739" y="260"/>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39;p66">
              <a:extLst>
                <a:ext uri="{FF2B5EF4-FFF2-40B4-BE49-F238E27FC236}">
                  <a16:creationId xmlns:a16="http://schemas.microsoft.com/office/drawing/2014/main" id="{E6F5AA2D-D006-C013-3CE3-F11FB2720B82}"/>
                </a:ext>
              </a:extLst>
            </p:cNvPr>
            <p:cNvSpPr/>
            <p:nvPr/>
          </p:nvSpPr>
          <p:spPr>
            <a:xfrm>
              <a:off x="1814383" y="3293249"/>
              <a:ext cx="49835" cy="151340"/>
            </a:xfrm>
            <a:custGeom>
              <a:avLst/>
              <a:gdLst/>
              <a:ahLst/>
              <a:cxnLst/>
              <a:rect l="l" t="t" r="r" b="b"/>
              <a:pathLst>
                <a:path w="1739" h="5281" extrusionOk="0">
                  <a:moveTo>
                    <a:pt x="1194" y="0"/>
                  </a:moveTo>
                  <a:cubicBezTo>
                    <a:pt x="1189" y="0"/>
                    <a:pt x="1184" y="0"/>
                    <a:pt x="1179" y="0"/>
                  </a:cubicBezTo>
                  <a:lnTo>
                    <a:pt x="1" y="0"/>
                  </a:lnTo>
                  <a:lnTo>
                    <a:pt x="1" y="5280"/>
                  </a:lnTo>
                  <a:lnTo>
                    <a:pt x="1187" y="5280"/>
                  </a:lnTo>
                  <a:cubicBezTo>
                    <a:pt x="1488" y="5280"/>
                    <a:pt x="1739" y="5038"/>
                    <a:pt x="1739" y="4729"/>
                  </a:cubicBezTo>
                  <a:lnTo>
                    <a:pt x="1739" y="552"/>
                  </a:lnTo>
                  <a:cubicBezTo>
                    <a:pt x="1739" y="248"/>
                    <a:pt x="1496" y="0"/>
                    <a:pt x="1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40;p66">
              <a:extLst>
                <a:ext uri="{FF2B5EF4-FFF2-40B4-BE49-F238E27FC236}">
                  <a16:creationId xmlns:a16="http://schemas.microsoft.com/office/drawing/2014/main" id="{8BB85673-B8B4-AF0A-8843-8DD1F722414E}"/>
                </a:ext>
              </a:extLst>
            </p:cNvPr>
            <p:cNvSpPr/>
            <p:nvPr/>
          </p:nvSpPr>
          <p:spPr>
            <a:xfrm>
              <a:off x="1814383" y="3353802"/>
              <a:ext cx="49835" cy="7451"/>
            </a:xfrm>
            <a:custGeom>
              <a:avLst/>
              <a:gdLst/>
              <a:ahLst/>
              <a:cxnLst/>
              <a:rect l="l" t="t" r="r" b="b"/>
              <a:pathLst>
                <a:path w="1739" h="260" extrusionOk="0">
                  <a:moveTo>
                    <a:pt x="1" y="1"/>
                  </a:moveTo>
                  <a:lnTo>
                    <a:pt x="1" y="260"/>
                  </a:lnTo>
                  <a:lnTo>
                    <a:pt x="1739" y="260"/>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41;p66">
              <a:extLst>
                <a:ext uri="{FF2B5EF4-FFF2-40B4-BE49-F238E27FC236}">
                  <a16:creationId xmlns:a16="http://schemas.microsoft.com/office/drawing/2014/main" id="{2223DBF1-4A85-01D0-34D1-24B5F97E6CE9}"/>
                </a:ext>
              </a:extLst>
            </p:cNvPr>
            <p:cNvSpPr/>
            <p:nvPr/>
          </p:nvSpPr>
          <p:spPr>
            <a:xfrm>
              <a:off x="1719582" y="3339444"/>
              <a:ext cx="28772" cy="47915"/>
            </a:xfrm>
            <a:custGeom>
              <a:avLst/>
              <a:gdLst/>
              <a:ahLst/>
              <a:cxnLst/>
              <a:rect l="l" t="t" r="r" b="b"/>
              <a:pathLst>
                <a:path w="1004" h="1672" extrusionOk="0">
                  <a:moveTo>
                    <a:pt x="1" y="1"/>
                  </a:moveTo>
                  <a:lnTo>
                    <a:pt x="1" y="1671"/>
                  </a:lnTo>
                  <a:lnTo>
                    <a:pt x="1003" y="1671"/>
                  </a:lnTo>
                  <a:lnTo>
                    <a:pt x="1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42;p66">
              <a:extLst>
                <a:ext uri="{FF2B5EF4-FFF2-40B4-BE49-F238E27FC236}">
                  <a16:creationId xmlns:a16="http://schemas.microsoft.com/office/drawing/2014/main" id="{A590536F-6727-A642-5C05-E593405E3B14}"/>
                </a:ext>
              </a:extLst>
            </p:cNvPr>
            <p:cNvSpPr/>
            <p:nvPr/>
          </p:nvSpPr>
          <p:spPr>
            <a:xfrm>
              <a:off x="1524222" y="3083763"/>
              <a:ext cx="199456" cy="132913"/>
            </a:xfrm>
            <a:custGeom>
              <a:avLst/>
              <a:gdLst/>
              <a:ahLst/>
              <a:cxnLst/>
              <a:rect l="l" t="t" r="r" b="b"/>
              <a:pathLst>
                <a:path w="6960" h="4638" extrusionOk="0">
                  <a:moveTo>
                    <a:pt x="84" y="1"/>
                  </a:moveTo>
                  <a:cubicBezTo>
                    <a:pt x="34" y="1"/>
                    <a:pt x="1" y="42"/>
                    <a:pt x="1" y="84"/>
                  </a:cubicBezTo>
                  <a:lnTo>
                    <a:pt x="1" y="4554"/>
                  </a:lnTo>
                  <a:cubicBezTo>
                    <a:pt x="1" y="4595"/>
                    <a:pt x="34" y="4637"/>
                    <a:pt x="84" y="4637"/>
                  </a:cubicBezTo>
                  <a:lnTo>
                    <a:pt x="6868" y="4637"/>
                  </a:lnTo>
                  <a:cubicBezTo>
                    <a:pt x="6918" y="4637"/>
                    <a:pt x="6960" y="4595"/>
                    <a:pt x="6960" y="4554"/>
                  </a:cubicBezTo>
                  <a:lnTo>
                    <a:pt x="6960" y="84"/>
                  </a:lnTo>
                  <a:cubicBezTo>
                    <a:pt x="6960" y="42"/>
                    <a:pt x="6918" y="1"/>
                    <a:pt x="6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43;p66">
              <a:extLst>
                <a:ext uri="{FF2B5EF4-FFF2-40B4-BE49-F238E27FC236}">
                  <a16:creationId xmlns:a16="http://schemas.microsoft.com/office/drawing/2014/main" id="{732E8418-D6C3-25DB-0AB1-391957C4FC2B}"/>
                </a:ext>
              </a:extLst>
            </p:cNvPr>
            <p:cNvSpPr/>
            <p:nvPr/>
          </p:nvSpPr>
          <p:spPr>
            <a:xfrm>
              <a:off x="1524222" y="3136922"/>
              <a:ext cx="199456" cy="6735"/>
            </a:xfrm>
            <a:custGeom>
              <a:avLst/>
              <a:gdLst/>
              <a:ahLst/>
              <a:cxnLst/>
              <a:rect l="l" t="t" r="r" b="b"/>
              <a:pathLst>
                <a:path w="6960" h="235" extrusionOk="0">
                  <a:moveTo>
                    <a:pt x="1" y="0"/>
                  </a:moveTo>
                  <a:lnTo>
                    <a:pt x="1" y="234"/>
                  </a:lnTo>
                  <a:lnTo>
                    <a:pt x="6960" y="234"/>
                  </a:lnTo>
                  <a:lnTo>
                    <a:pt x="69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44;p66">
              <a:extLst>
                <a:ext uri="{FF2B5EF4-FFF2-40B4-BE49-F238E27FC236}">
                  <a16:creationId xmlns:a16="http://schemas.microsoft.com/office/drawing/2014/main" id="{59B2341C-C1AC-94B5-1B26-86D8AA5E9206}"/>
                </a:ext>
              </a:extLst>
            </p:cNvPr>
            <p:cNvSpPr/>
            <p:nvPr/>
          </p:nvSpPr>
          <p:spPr>
            <a:xfrm>
              <a:off x="1690380" y="3143628"/>
              <a:ext cx="19888" cy="33042"/>
            </a:xfrm>
            <a:custGeom>
              <a:avLst/>
              <a:gdLst/>
              <a:ahLst/>
              <a:cxnLst/>
              <a:rect l="l" t="t" r="r" b="b"/>
              <a:pathLst>
                <a:path w="694" h="1153" extrusionOk="0">
                  <a:moveTo>
                    <a:pt x="0" y="0"/>
                  </a:moveTo>
                  <a:lnTo>
                    <a:pt x="0" y="1153"/>
                  </a:lnTo>
                  <a:lnTo>
                    <a:pt x="694" y="1153"/>
                  </a:lnTo>
                  <a:lnTo>
                    <a:pt x="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645;p66">
            <a:extLst>
              <a:ext uri="{FF2B5EF4-FFF2-40B4-BE49-F238E27FC236}">
                <a16:creationId xmlns:a16="http://schemas.microsoft.com/office/drawing/2014/main" id="{6CF2B8B6-F4BE-C060-4826-8FC26B9FC457}"/>
              </a:ext>
            </a:extLst>
          </p:cNvPr>
          <p:cNvGrpSpPr/>
          <p:nvPr/>
        </p:nvGrpSpPr>
        <p:grpSpPr>
          <a:xfrm>
            <a:off x="2436245" y="4030090"/>
            <a:ext cx="662705" cy="528415"/>
            <a:chOff x="1598675" y="4031321"/>
            <a:chExt cx="662705" cy="528415"/>
          </a:xfrm>
        </p:grpSpPr>
        <p:sp>
          <p:nvSpPr>
            <p:cNvPr id="54" name="Google Shape;1646;p66">
              <a:extLst>
                <a:ext uri="{FF2B5EF4-FFF2-40B4-BE49-F238E27FC236}">
                  <a16:creationId xmlns:a16="http://schemas.microsoft.com/office/drawing/2014/main" id="{2A580E85-FB82-C801-855A-1BFDA2E50ACE}"/>
                </a:ext>
              </a:extLst>
            </p:cNvPr>
            <p:cNvSpPr/>
            <p:nvPr/>
          </p:nvSpPr>
          <p:spPr>
            <a:xfrm>
              <a:off x="1821089" y="4031321"/>
              <a:ext cx="220061" cy="292593"/>
            </a:xfrm>
            <a:custGeom>
              <a:avLst/>
              <a:gdLst/>
              <a:ahLst/>
              <a:cxnLst/>
              <a:rect l="l" t="t" r="r" b="b"/>
              <a:pathLst>
                <a:path w="7679" h="10210" extrusionOk="0">
                  <a:moveTo>
                    <a:pt x="1254" y="1204"/>
                  </a:moveTo>
                  <a:lnTo>
                    <a:pt x="6475" y="1237"/>
                  </a:lnTo>
                  <a:lnTo>
                    <a:pt x="6425" y="8998"/>
                  </a:lnTo>
                  <a:lnTo>
                    <a:pt x="1204" y="8965"/>
                  </a:lnTo>
                  <a:lnTo>
                    <a:pt x="1254" y="1204"/>
                  </a:lnTo>
                  <a:close/>
                  <a:moveTo>
                    <a:pt x="68" y="1"/>
                  </a:moveTo>
                  <a:lnTo>
                    <a:pt x="1" y="10159"/>
                  </a:lnTo>
                  <a:lnTo>
                    <a:pt x="7611" y="10209"/>
                  </a:lnTo>
                  <a:lnTo>
                    <a:pt x="7678" y="51"/>
                  </a:lnTo>
                  <a:lnTo>
                    <a:pt x="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47;p66">
              <a:extLst>
                <a:ext uri="{FF2B5EF4-FFF2-40B4-BE49-F238E27FC236}">
                  <a16:creationId xmlns:a16="http://schemas.microsoft.com/office/drawing/2014/main" id="{F39C5D1C-91F9-2765-C8F0-7E7030CD731D}"/>
                </a:ext>
              </a:extLst>
            </p:cNvPr>
            <p:cNvSpPr/>
            <p:nvPr/>
          </p:nvSpPr>
          <p:spPr>
            <a:xfrm>
              <a:off x="1598675" y="4106260"/>
              <a:ext cx="662705" cy="453476"/>
            </a:xfrm>
            <a:custGeom>
              <a:avLst/>
              <a:gdLst/>
              <a:ahLst/>
              <a:cxnLst/>
              <a:rect l="l" t="t" r="r" b="b"/>
              <a:pathLst>
                <a:path w="23125" h="15824" extrusionOk="0">
                  <a:moveTo>
                    <a:pt x="402" y="0"/>
                  </a:moveTo>
                  <a:cubicBezTo>
                    <a:pt x="235" y="0"/>
                    <a:pt x="101" y="126"/>
                    <a:pt x="101" y="293"/>
                  </a:cubicBezTo>
                  <a:lnTo>
                    <a:pt x="9" y="15380"/>
                  </a:lnTo>
                  <a:cubicBezTo>
                    <a:pt x="1" y="15547"/>
                    <a:pt x="135" y="15681"/>
                    <a:pt x="302" y="15681"/>
                  </a:cubicBezTo>
                  <a:lnTo>
                    <a:pt x="22732" y="15823"/>
                  </a:lnTo>
                  <a:cubicBezTo>
                    <a:pt x="22737" y="15823"/>
                    <a:pt x="22742" y="15823"/>
                    <a:pt x="22747" y="15823"/>
                  </a:cubicBezTo>
                  <a:cubicBezTo>
                    <a:pt x="22907" y="15823"/>
                    <a:pt x="23033" y="15693"/>
                    <a:pt x="23033" y="15531"/>
                  </a:cubicBezTo>
                  <a:lnTo>
                    <a:pt x="23125" y="443"/>
                  </a:lnTo>
                  <a:cubicBezTo>
                    <a:pt x="23125" y="276"/>
                    <a:pt x="23000" y="143"/>
                    <a:pt x="22832" y="143"/>
                  </a:cubicBez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648;p66">
              <a:extLst>
                <a:ext uri="{FF2B5EF4-FFF2-40B4-BE49-F238E27FC236}">
                  <a16:creationId xmlns:a16="http://schemas.microsoft.com/office/drawing/2014/main" id="{CD42D3D8-4930-67CD-3D33-1860A044B603}"/>
                </a:ext>
              </a:extLst>
            </p:cNvPr>
            <p:cNvSpPr/>
            <p:nvPr/>
          </p:nvSpPr>
          <p:spPr>
            <a:xfrm>
              <a:off x="1689177" y="4106747"/>
              <a:ext cx="61327" cy="449865"/>
            </a:xfrm>
            <a:custGeom>
              <a:avLst/>
              <a:gdLst/>
              <a:ahLst/>
              <a:cxnLst/>
              <a:rect l="l" t="t" r="r" b="b"/>
              <a:pathLst>
                <a:path w="2140" h="15698" extrusionOk="0">
                  <a:moveTo>
                    <a:pt x="101" y="0"/>
                  </a:moveTo>
                  <a:lnTo>
                    <a:pt x="1" y="15681"/>
                  </a:lnTo>
                  <a:lnTo>
                    <a:pt x="2039" y="15697"/>
                  </a:lnTo>
                  <a:lnTo>
                    <a:pt x="2139" y="17"/>
                  </a:lnTo>
                  <a:lnTo>
                    <a:pt x="1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649;p66">
              <a:extLst>
                <a:ext uri="{FF2B5EF4-FFF2-40B4-BE49-F238E27FC236}">
                  <a16:creationId xmlns:a16="http://schemas.microsoft.com/office/drawing/2014/main" id="{49263702-3713-C4F0-D69E-2B59BA37053D}"/>
                </a:ext>
              </a:extLst>
            </p:cNvPr>
            <p:cNvSpPr/>
            <p:nvPr/>
          </p:nvSpPr>
          <p:spPr>
            <a:xfrm>
              <a:off x="2109817" y="4109384"/>
              <a:ext cx="61327" cy="449865"/>
            </a:xfrm>
            <a:custGeom>
              <a:avLst/>
              <a:gdLst/>
              <a:ahLst/>
              <a:cxnLst/>
              <a:rect l="l" t="t" r="r" b="b"/>
              <a:pathLst>
                <a:path w="2140" h="15698" extrusionOk="0">
                  <a:moveTo>
                    <a:pt x="101" y="0"/>
                  </a:moveTo>
                  <a:lnTo>
                    <a:pt x="1" y="15681"/>
                  </a:lnTo>
                  <a:lnTo>
                    <a:pt x="2039" y="15697"/>
                  </a:lnTo>
                  <a:lnTo>
                    <a:pt x="2139" y="17"/>
                  </a:lnTo>
                  <a:lnTo>
                    <a:pt x="1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718;p66">
            <a:extLst>
              <a:ext uri="{FF2B5EF4-FFF2-40B4-BE49-F238E27FC236}">
                <a16:creationId xmlns:a16="http://schemas.microsoft.com/office/drawing/2014/main" id="{909948EA-22BE-EF4E-3BC5-295C8C300183}"/>
              </a:ext>
            </a:extLst>
          </p:cNvPr>
          <p:cNvGrpSpPr/>
          <p:nvPr/>
        </p:nvGrpSpPr>
        <p:grpSpPr>
          <a:xfrm>
            <a:off x="1370845" y="4119831"/>
            <a:ext cx="405825" cy="438675"/>
            <a:chOff x="3511800" y="2899175"/>
            <a:chExt cx="405825" cy="438675"/>
          </a:xfrm>
        </p:grpSpPr>
        <p:sp>
          <p:nvSpPr>
            <p:cNvPr id="59" name="Google Shape;1719;p66">
              <a:extLst>
                <a:ext uri="{FF2B5EF4-FFF2-40B4-BE49-F238E27FC236}">
                  <a16:creationId xmlns:a16="http://schemas.microsoft.com/office/drawing/2014/main" id="{4FCF4024-17BC-33F6-C125-5EA1F7F3ABFA}"/>
                </a:ext>
              </a:extLst>
            </p:cNvPr>
            <p:cNvSpPr/>
            <p:nvPr/>
          </p:nvSpPr>
          <p:spPr>
            <a:xfrm>
              <a:off x="3573425" y="3118500"/>
              <a:ext cx="343775" cy="219350"/>
            </a:xfrm>
            <a:custGeom>
              <a:avLst/>
              <a:gdLst/>
              <a:ahLst/>
              <a:cxnLst/>
              <a:rect l="l" t="t" r="r" b="b"/>
              <a:pathLst>
                <a:path w="13751" h="8774" extrusionOk="0">
                  <a:moveTo>
                    <a:pt x="0" y="1"/>
                  </a:moveTo>
                  <a:lnTo>
                    <a:pt x="0" y="6424"/>
                  </a:lnTo>
                  <a:cubicBezTo>
                    <a:pt x="0" y="7722"/>
                    <a:pt x="1051" y="8774"/>
                    <a:pt x="2349" y="8774"/>
                  </a:cubicBezTo>
                  <a:lnTo>
                    <a:pt x="11402" y="8774"/>
                  </a:lnTo>
                  <a:cubicBezTo>
                    <a:pt x="12699" y="8774"/>
                    <a:pt x="13751" y="7722"/>
                    <a:pt x="13751" y="6424"/>
                  </a:cubicBezTo>
                  <a:lnTo>
                    <a:pt x="137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20;p66">
              <a:extLst>
                <a:ext uri="{FF2B5EF4-FFF2-40B4-BE49-F238E27FC236}">
                  <a16:creationId xmlns:a16="http://schemas.microsoft.com/office/drawing/2014/main" id="{54E16B5F-1DDC-696C-0EDC-D3A136718F92}"/>
                </a:ext>
              </a:extLst>
            </p:cNvPr>
            <p:cNvSpPr/>
            <p:nvPr/>
          </p:nvSpPr>
          <p:spPr>
            <a:xfrm>
              <a:off x="3573425" y="2899175"/>
              <a:ext cx="343775" cy="219350"/>
            </a:xfrm>
            <a:custGeom>
              <a:avLst/>
              <a:gdLst/>
              <a:ahLst/>
              <a:cxnLst/>
              <a:rect l="l" t="t" r="r" b="b"/>
              <a:pathLst>
                <a:path w="13751" h="8774" extrusionOk="0">
                  <a:moveTo>
                    <a:pt x="2349" y="1"/>
                  </a:moveTo>
                  <a:cubicBezTo>
                    <a:pt x="1051" y="1"/>
                    <a:pt x="0" y="1052"/>
                    <a:pt x="0" y="2350"/>
                  </a:cubicBezTo>
                  <a:lnTo>
                    <a:pt x="0" y="8774"/>
                  </a:lnTo>
                  <a:lnTo>
                    <a:pt x="13751" y="8774"/>
                  </a:lnTo>
                  <a:lnTo>
                    <a:pt x="13751" y="2350"/>
                  </a:lnTo>
                  <a:cubicBezTo>
                    <a:pt x="13751" y="1052"/>
                    <a:pt x="12699" y="1"/>
                    <a:pt x="11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21;p66">
              <a:extLst>
                <a:ext uri="{FF2B5EF4-FFF2-40B4-BE49-F238E27FC236}">
                  <a16:creationId xmlns:a16="http://schemas.microsoft.com/office/drawing/2014/main" id="{4DE63661-9363-0913-8015-DDADFA38190B}"/>
                </a:ext>
              </a:extLst>
            </p:cNvPr>
            <p:cNvSpPr/>
            <p:nvPr/>
          </p:nvSpPr>
          <p:spPr>
            <a:xfrm>
              <a:off x="3511800" y="2899175"/>
              <a:ext cx="405825" cy="219350"/>
            </a:xfrm>
            <a:custGeom>
              <a:avLst/>
              <a:gdLst/>
              <a:ahLst/>
              <a:cxnLst/>
              <a:rect l="l" t="t" r="r" b="b"/>
              <a:pathLst>
                <a:path w="16233" h="8774" extrusionOk="0">
                  <a:moveTo>
                    <a:pt x="2005" y="1"/>
                  </a:moveTo>
                  <a:cubicBezTo>
                    <a:pt x="707" y="1"/>
                    <a:pt x="1" y="1052"/>
                    <a:pt x="411" y="2350"/>
                  </a:cubicBezTo>
                  <a:lnTo>
                    <a:pt x="2465" y="8774"/>
                  </a:lnTo>
                  <a:lnTo>
                    <a:pt x="16232" y="8774"/>
                  </a:lnTo>
                  <a:lnTo>
                    <a:pt x="14162" y="2350"/>
                  </a:lnTo>
                  <a:cubicBezTo>
                    <a:pt x="13719" y="1052"/>
                    <a:pt x="12339" y="1"/>
                    <a:pt x="1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22;p66">
              <a:extLst>
                <a:ext uri="{FF2B5EF4-FFF2-40B4-BE49-F238E27FC236}">
                  <a16:creationId xmlns:a16="http://schemas.microsoft.com/office/drawing/2014/main" id="{54B9284A-F7B3-B5CD-D508-2F70BD5733E6}"/>
                </a:ext>
              </a:extLst>
            </p:cNvPr>
            <p:cNvSpPr/>
            <p:nvPr/>
          </p:nvSpPr>
          <p:spPr>
            <a:xfrm>
              <a:off x="3615725" y="3157925"/>
              <a:ext cx="102700" cy="132700"/>
            </a:xfrm>
            <a:custGeom>
              <a:avLst/>
              <a:gdLst/>
              <a:ahLst/>
              <a:cxnLst/>
              <a:rect l="l" t="t" r="r" b="b"/>
              <a:pathLst>
                <a:path w="4108" h="5308" extrusionOk="0">
                  <a:moveTo>
                    <a:pt x="0" y="1"/>
                  </a:moveTo>
                  <a:lnTo>
                    <a:pt x="0" y="5307"/>
                  </a:lnTo>
                  <a:lnTo>
                    <a:pt x="4107" y="5307"/>
                  </a:lnTo>
                  <a:lnTo>
                    <a:pt x="41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23;p66">
              <a:extLst>
                <a:ext uri="{FF2B5EF4-FFF2-40B4-BE49-F238E27FC236}">
                  <a16:creationId xmlns:a16="http://schemas.microsoft.com/office/drawing/2014/main" id="{125131AD-0DE3-B759-1493-D1DB23146BC5}"/>
                </a:ext>
              </a:extLst>
            </p:cNvPr>
            <p:cNvSpPr/>
            <p:nvPr/>
          </p:nvSpPr>
          <p:spPr>
            <a:xfrm>
              <a:off x="3631325" y="3173950"/>
              <a:ext cx="71500" cy="100650"/>
            </a:xfrm>
            <a:custGeom>
              <a:avLst/>
              <a:gdLst/>
              <a:ahLst/>
              <a:cxnLst/>
              <a:rect l="l" t="t" r="r" b="b"/>
              <a:pathLst>
                <a:path w="2860" h="4026" extrusionOk="0">
                  <a:moveTo>
                    <a:pt x="0" y="0"/>
                  </a:moveTo>
                  <a:lnTo>
                    <a:pt x="0" y="4026"/>
                  </a:lnTo>
                  <a:lnTo>
                    <a:pt x="2859" y="4026"/>
                  </a:lnTo>
                  <a:lnTo>
                    <a:pt x="2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24;p66">
              <a:extLst>
                <a:ext uri="{FF2B5EF4-FFF2-40B4-BE49-F238E27FC236}">
                  <a16:creationId xmlns:a16="http://schemas.microsoft.com/office/drawing/2014/main" id="{457EF28D-1D52-B618-7ADB-9838F698CB31}"/>
                </a:ext>
              </a:extLst>
            </p:cNvPr>
            <p:cNvSpPr/>
            <p:nvPr/>
          </p:nvSpPr>
          <p:spPr>
            <a:xfrm>
              <a:off x="3763575" y="3177650"/>
              <a:ext cx="50550" cy="15625"/>
            </a:xfrm>
            <a:custGeom>
              <a:avLst/>
              <a:gdLst/>
              <a:ahLst/>
              <a:cxnLst/>
              <a:rect l="l" t="t" r="r" b="b"/>
              <a:pathLst>
                <a:path w="2022" h="625" extrusionOk="0">
                  <a:moveTo>
                    <a:pt x="1" y="0"/>
                  </a:moveTo>
                  <a:lnTo>
                    <a:pt x="1" y="625"/>
                  </a:lnTo>
                  <a:lnTo>
                    <a:pt x="2021" y="625"/>
                  </a:lnTo>
                  <a:lnTo>
                    <a:pt x="20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25;p66">
              <a:extLst>
                <a:ext uri="{FF2B5EF4-FFF2-40B4-BE49-F238E27FC236}">
                  <a16:creationId xmlns:a16="http://schemas.microsoft.com/office/drawing/2014/main" id="{B13F0BE5-30BF-FDB3-6111-35B8857AD916}"/>
                </a:ext>
              </a:extLst>
            </p:cNvPr>
            <p:cNvSpPr/>
            <p:nvPr/>
          </p:nvSpPr>
          <p:spPr>
            <a:xfrm>
              <a:off x="3763575" y="3216250"/>
              <a:ext cx="98200" cy="15625"/>
            </a:xfrm>
            <a:custGeom>
              <a:avLst/>
              <a:gdLst/>
              <a:ahLst/>
              <a:cxnLst/>
              <a:rect l="l" t="t" r="r" b="b"/>
              <a:pathLst>
                <a:path w="3928" h="625" extrusionOk="0">
                  <a:moveTo>
                    <a:pt x="1" y="1"/>
                  </a:moveTo>
                  <a:lnTo>
                    <a:pt x="1" y="625"/>
                  </a:lnTo>
                  <a:lnTo>
                    <a:pt x="3927" y="625"/>
                  </a:lnTo>
                  <a:lnTo>
                    <a:pt x="39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26;p66">
              <a:extLst>
                <a:ext uri="{FF2B5EF4-FFF2-40B4-BE49-F238E27FC236}">
                  <a16:creationId xmlns:a16="http://schemas.microsoft.com/office/drawing/2014/main" id="{E7C19ED2-8A20-FA28-7ACB-C22754B4EEFB}"/>
                </a:ext>
              </a:extLst>
            </p:cNvPr>
            <p:cNvSpPr/>
            <p:nvPr/>
          </p:nvSpPr>
          <p:spPr>
            <a:xfrm>
              <a:off x="3763575" y="3255275"/>
              <a:ext cx="98200" cy="15625"/>
            </a:xfrm>
            <a:custGeom>
              <a:avLst/>
              <a:gdLst/>
              <a:ahLst/>
              <a:cxnLst/>
              <a:rect l="l" t="t" r="r" b="b"/>
              <a:pathLst>
                <a:path w="3928" h="625" extrusionOk="0">
                  <a:moveTo>
                    <a:pt x="1" y="0"/>
                  </a:moveTo>
                  <a:lnTo>
                    <a:pt x="1" y="625"/>
                  </a:lnTo>
                  <a:lnTo>
                    <a:pt x="3927" y="625"/>
                  </a:lnTo>
                  <a:lnTo>
                    <a:pt x="39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27;p66">
              <a:extLst>
                <a:ext uri="{FF2B5EF4-FFF2-40B4-BE49-F238E27FC236}">
                  <a16:creationId xmlns:a16="http://schemas.microsoft.com/office/drawing/2014/main" id="{D2248B3F-D983-1E6A-BE45-5599F90196A2}"/>
                </a:ext>
              </a:extLst>
            </p:cNvPr>
            <p:cNvSpPr/>
            <p:nvPr/>
          </p:nvSpPr>
          <p:spPr>
            <a:xfrm>
              <a:off x="3589850" y="2947650"/>
              <a:ext cx="138025" cy="133900"/>
            </a:xfrm>
            <a:custGeom>
              <a:avLst/>
              <a:gdLst/>
              <a:ahLst/>
              <a:cxnLst/>
              <a:rect l="l" t="t" r="r" b="b"/>
              <a:pathLst>
                <a:path w="5521" h="5356" extrusionOk="0">
                  <a:moveTo>
                    <a:pt x="2054" y="0"/>
                  </a:moveTo>
                  <a:cubicBezTo>
                    <a:pt x="1889" y="0"/>
                    <a:pt x="1725" y="17"/>
                    <a:pt x="1561" y="49"/>
                  </a:cubicBezTo>
                  <a:lnTo>
                    <a:pt x="1824" y="641"/>
                  </a:lnTo>
                  <a:cubicBezTo>
                    <a:pt x="1955" y="608"/>
                    <a:pt x="2087" y="592"/>
                    <a:pt x="2218" y="592"/>
                  </a:cubicBezTo>
                  <a:cubicBezTo>
                    <a:pt x="2349" y="592"/>
                    <a:pt x="2481" y="608"/>
                    <a:pt x="2612" y="641"/>
                  </a:cubicBezTo>
                  <a:lnTo>
                    <a:pt x="2563" y="49"/>
                  </a:lnTo>
                  <a:cubicBezTo>
                    <a:pt x="2399" y="17"/>
                    <a:pt x="2218" y="0"/>
                    <a:pt x="2054" y="0"/>
                  </a:cubicBezTo>
                  <a:close/>
                  <a:moveTo>
                    <a:pt x="739" y="427"/>
                  </a:moveTo>
                  <a:cubicBezTo>
                    <a:pt x="493" y="608"/>
                    <a:pt x="312" y="838"/>
                    <a:pt x="181" y="1101"/>
                  </a:cubicBezTo>
                  <a:lnTo>
                    <a:pt x="756" y="1462"/>
                  </a:lnTo>
                  <a:cubicBezTo>
                    <a:pt x="854" y="1249"/>
                    <a:pt x="1002" y="1068"/>
                    <a:pt x="1183" y="920"/>
                  </a:cubicBezTo>
                  <a:lnTo>
                    <a:pt x="739" y="427"/>
                  </a:lnTo>
                  <a:close/>
                  <a:moveTo>
                    <a:pt x="3582" y="427"/>
                  </a:moveTo>
                  <a:lnTo>
                    <a:pt x="3384" y="920"/>
                  </a:lnTo>
                  <a:cubicBezTo>
                    <a:pt x="3647" y="1068"/>
                    <a:pt x="3894" y="1249"/>
                    <a:pt x="4091" y="1462"/>
                  </a:cubicBezTo>
                  <a:lnTo>
                    <a:pt x="4485" y="1101"/>
                  </a:lnTo>
                  <a:cubicBezTo>
                    <a:pt x="4222" y="838"/>
                    <a:pt x="3910" y="608"/>
                    <a:pt x="3582" y="427"/>
                  </a:cubicBezTo>
                  <a:close/>
                  <a:moveTo>
                    <a:pt x="0" y="2004"/>
                  </a:moveTo>
                  <a:cubicBezTo>
                    <a:pt x="0" y="2234"/>
                    <a:pt x="33" y="2448"/>
                    <a:pt x="82" y="2678"/>
                  </a:cubicBezTo>
                  <a:cubicBezTo>
                    <a:pt x="115" y="2777"/>
                    <a:pt x="148" y="2892"/>
                    <a:pt x="197" y="3007"/>
                  </a:cubicBezTo>
                  <a:lnTo>
                    <a:pt x="756" y="2941"/>
                  </a:lnTo>
                  <a:cubicBezTo>
                    <a:pt x="723" y="2842"/>
                    <a:pt x="707" y="2760"/>
                    <a:pt x="674" y="2678"/>
                  </a:cubicBezTo>
                  <a:cubicBezTo>
                    <a:pt x="641" y="2497"/>
                    <a:pt x="608" y="2333"/>
                    <a:pt x="608" y="2152"/>
                  </a:cubicBezTo>
                  <a:lnTo>
                    <a:pt x="0" y="2004"/>
                  </a:lnTo>
                  <a:close/>
                  <a:moveTo>
                    <a:pt x="5142" y="2004"/>
                  </a:moveTo>
                  <a:lnTo>
                    <a:pt x="4617" y="2152"/>
                  </a:lnTo>
                  <a:cubicBezTo>
                    <a:pt x="4699" y="2317"/>
                    <a:pt x="4765" y="2481"/>
                    <a:pt x="4814" y="2678"/>
                  </a:cubicBezTo>
                  <a:cubicBezTo>
                    <a:pt x="4880" y="2924"/>
                    <a:pt x="4896" y="3187"/>
                    <a:pt x="4863" y="3434"/>
                  </a:cubicBezTo>
                  <a:lnTo>
                    <a:pt x="5487" y="3664"/>
                  </a:lnTo>
                  <a:cubicBezTo>
                    <a:pt x="5520" y="3319"/>
                    <a:pt x="5504" y="2990"/>
                    <a:pt x="5405" y="2678"/>
                  </a:cubicBezTo>
                  <a:cubicBezTo>
                    <a:pt x="5340" y="2432"/>
                    <a:pt x="5257" y="2218"/>
                    <a:pt x="5142" y="2004"/>
                  </a:cubicBezTo>
                  <a:close/>
                  <a:moveTo>
                    <a:pt x="1199" y="3680"/>
                  </a:moveTo>
                  <a:lnTo>
                    <a:pt x="756" y="3959"/>
                  </a:lnTo>
                  <a:cubicBezTo>
                    <a:pt x="986" y="4255"/>
                    <a:pt x="1265" y="4518"/>
                    <a:pt x="1577" y="4748"/>
                  </a:cubicBezTo>
                  <a:lnTo>
                    <a:pt x="1840" y="4272"/>
                  </a:lnTo>
                  <a:cubicBezTo>
                    <a:pt x="1594" y="4107"/>
                    <a:pt x="1380" y="3910"/>
                    <a:pt x="1199" y="3680"/>
                  </a:cubicBezTo>
                  <a:close/>
                  <a:moveTo>
                    <a:pt x="4633" y="4091"/>
                  </a:moveTo>
                  <a:cubicBezTo>
                    <a:pt x="4502" y="4288"/>
                    <a:pt x="4337" y="4452"/>
                    <a:pt x="4124" y="4551"/>
                  </a:cubicBezTo>
                  <a:lnTo>
                    <a:pt x="4518" y="5093"/>
                  </a:lnTo>
                  <a:cubicBezTo>
                    <a:pt x="4781" y="4962"/>
                    <a:pt x="5011" y="4748"/>
                    <a:pt x="5175" y="4502"/>
                  </a:cubicBezTo>
                  <a:lnTo>
                    <a:pt x="4633" y="4091"/>
                  </a:lnTo>
                  <a:close/>
                  <a:moveTo>
                    <a:pt x="2629" y="4650"/>
                  </a:moveTo>
                  <a:lnTo>
                    <a:pt x="2596" y="5225"/>
                  </a:lnTo>
                  <a:cubicBezTo>
                    <a:pt x="2875" y="5307"/>
                    <a:pt x="3154" y="5356"/>
                    <a:pt x="3450" y="5356"/>
                  </a:cubicBezTo>
                  <a:lnTo>
                    <a:pt x="3614" y="5356"/>
                  </a:lnTo>
                  <a:lnTo>
                    <a:pt x="3434" y="4748"/>
                  </a:lnTo>
                  <a:lnTo>
                    <a:pt x="3302" y="4748"/>
                  </a:lnTo>
                  <a:cubicBezTo>
                    <a:pt x="3072" y="4748"/>
                    <a:pt x="2842" y="4715"/>
                    <a:pt x="2629" y="465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590;p66">
            <a:extLst>
              <a:ext uri="{FF2B5EF4-FFF2-40B4-BE49-F238E27FC236}">
                <a16:creationId xmlns:a16="http://schemas.microsoft.com/office/drawing/2014/main" id="{8D7FD9E4-7821-5DB8-7648-DAA60CDA2FF6}"/>
              </a:ext>
            </a:extLst>
          </p:cNvPr>
          <p:cNvGrpSpPr/>
          <p:nvPr/>
        </p:nvGrpSpPr>
        <p:grpSpPr>
          <a:xfrm>
            <a:off x="8079850" y="3613084"/>
            <a:ext cx="274568" cy="951456"/>
            <a:chOff x="2647123" y="3608165"/>
            <a:chExt cx="274568" cy="951456"/>
          </a:xfrm>
        </p:grpSpPr>
        <p:sp>
          <p:nvSpPr>
            <p:cNvPr id="69" name="Google Shape;1591;p66">
              <a:extLst>
                <a:ext uri="{FF2B5EF4-FFF2-40B4-BE49-F238E27FC236}">
                  <a16:creationId xmlns:a16="http://schemas.microsoft.com/office/drawing/2014/main" id="{AAA50FF5-BEFA-1E68-D611-C747D98B6682}"/>
                </a:ext>
              </a:extLst>
            </p:cNvPr>
            <p:cNvSpPr/>
            <p:nvPr/>
          </p:nvSpPr>
          <p:spPr>
            <a:xfrm>
              <a:off x="2670508" y="3621720"/>
              <a:ext cx="24932" cy="807769"/>
            </a:xfrm>
            <a:custGeom>
              <a:avLst/>
              <a:gdLst/>
              <a:ahLst/>
              <a:cxnLst/>
              <a:rect l="l" t="t" r="r" b="b"/>
              <a:pathLst>
                <a:path w="870" h="28187" extrusionOk="0">
                  <a:moveTo>
                    <a:pt x="1" y="0"/>
                  </a:moveTo>
                  <a:lnTo>
                    <a:pt x="151" y="28186"/>
                  </a:lnTo>
                  <a:lnTo>
                    <a:pt x="870" y="28178"/>
                  </a:lnTo>
                  <a:lnTo>
                    <a:pt x="7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592;p66">
              <a:extLst>
                <a:ext uri="{FF2B5EF4-FFF2-40B4-BE49-F238E27FC236}">
                  <a16:creationId xmlns:a16="http://schemas.microsoft.com/office/drawing/2014/main" id="{2C9991E9-CB26-760A-5848-11C81FEFE66C}"/>
                </a:ext>
              </a:extLst>
            </p:cNvPr>
            <p:cNvSpPr/>
            <p:nvPr/>
          </p:nvSpPr>
          <p:spPr>
            <a:xfrm>
              <a:off x="2647123" y="3608165"/>
              <a:ext cx="60295" cy="49950"/>
            </a:xfrm>
            <a:custGeom>
              <a:avLst/>
              <a:gdLst/>
              <a:ahLst/>
              <a:cxnLst/>
              <a:rect l="l" t="t" r="r" b="b"/>
              <a:pathLst>
                <a:path w="2104" h="1743" extrusionOk="0">
                  <a:moveTo>
                    <a:pt x="997" y="1"/>
                  </a:moveTo>
                  <a:cubicBezTo>
                    <a:pt x="622" y="1"/>
                    <a:pt x="283" y="249"/>
                    <a:pt x="174" y="632"/>
                  </a:cubicBezTo>
                  <a:cubicBezTo>
                    <a:pt x="1" y="1224"/>
                    <a:pt x="469" y="1743"/>
                    <a:pt x="1010" y="1743"/>
                  </a:cubicBezTo>
                  <a:cubicBezTo>
                    <a:pt x="1147" y="1743"/>
                    <a:pt x="1289" y="1709"/>
                    <a:pt x="1427" y="1634"/>
                  </a:cubicBezTo>
                  <a:cubicBezTo>
                    <a:pt x="2103" y="1258"/>
                    <a:pt x="1995" y="247"/>
                    <a:pt x="1251" y="39"/>
                  </a:cubicBezTo>
                  <a:cubicBezTo>
                    <a:pt x="1166" y="13"/>
                    <a:pt x="1081" y="1"/>
                    <a:pt x="997" y="1"/>
                  </a:cubicBezTo>
                  <a:close/>
                </a:path>
              </a:pathLst>
            </a:custGeom>
            <a:solidFill>
              <a:srgbClr val="151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593;p66">
              <a:extLst>
                <a:ext uri="{FF2B5EF4-FFF2-40B4-BE49-F238E27FC236}">
                  <a16:creationId xmlns:a16="http://schemas.microsoft.com/office/drawing/2014/main" id="{D80EB080-8E2D-0935-F07D-F251EDB61705}"/>
                </a:ext>
              </a:extLst>
            </p:cNvPr>
            <p:cNvSpPr/>
            <p:nvPr/>
          </p:nvSpPr>
          <p:spPr>
            <a:xfrm>
              <a:off x="2670765" y="3997820"/>
              <a:ext cx="250925" cy="527671"/>
            </a:xfrm>
            <a:custGeom>
              <a:avLst/>
              <a:gdLst/>
              <a:ahLst/>
              <a:cxnLst/>
              <a:rect l="l" t="t" r="r" b="b"/>
              <a:pathLst>
                <a:path w="8756" h="18413" extrusionOk="0">
                  <a:moveTo>
                    <a:pt x="8338" y="0"/>
                  </a:moveTo>
                  <a:lnTo>
                    <a:pt x="251" y="75"/>
                  </a:lnTo>
                  <a:cubicBezTo>
                    <a:pt x="109" y="75"/>
                    <a:pt x="0" y="192"/>
                    <a:pt x="0" y="334"/>
                  </a:cubicBezTo>
                  <a:lnTo>
                    <a:pt x="167" y="18162"/>
                  </a:lnTo>
                  <a:cubicBezTo>
                    <a:pt x="167" y="18304"/>
                    <a:pt x="284" y="18412"/>
                    <a:pt x="418" y="18412"/>
                  </a:cubicBezTo>
                  <a:lnTo>
                    <a:pt x="8505" y="18337"/>
                  </a:lnTo>
                  <a:cubicBezTo>
                    <a:pt x="8647" y="18337"/>
                    <a:pt x="8755" y="18220"/>
                    <a:pt x="8755" y="18087"/>
                  </a:cubicBezTo>
                  <a:lnTo>
                    <a:pt x="8597" y="251"/>
                  </a:lnTo>
                  <a:cubicBezTo>
                    <a:pt x="8588" y="109"/>
                    <a:pt x="8480" y="0"/>
                    <a:pt x="8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594;p66">
              <a:extLst>
                <a:ext uri="{FF2B5EF4-FFF2-40B4-BE49-F238E27FC236}">
                  <a16:creationId xmlns:a16="http://schemas.microsoft.com/office/drawing/2014/main" id="{CC46F609-5FCD-126B-6DF1-C298A29EE34B}"/>
                </a:ext>
              </a:extLst>
            </p:cNvPr>
            <p:cNvSpPr/>
            <p:nvPr/>
          </p:nvSpPr>
          <p:spPr>
            <a:xfrm>
              <a:off x="2709052" y="4490270"/>
              <a:ext cx="81301" cy="69351"/>
            </a:xfrm>
            <a:custGeom>
              <a:avLst/>
              <a:gdLst/>
              <a:ahLst/>
              <a:cxnLst/>
              <a:rect l="l" t="t" r="r" b="b"/>
              <a:pathLst>
                <a:path w="2837" h="2420" extrusionOk="0">
                  <a:moveTo>
                    <a:pt x="1233" y="0"/>
                  </a:moveTo>
                  <a:cubicBezTo>
                    <a:pt x="1226" y="0"/>
                    <a:pt x="1219" y="0"/>
                    <a:pt x="1212" y="0"/>
                  </a:cubicBezTo>
                  <a:cubicBezTo>
                    <a:pt x="536" y="0"/>
                    <a:pt x="1" y="552"/>
                    <a:pt x="9" y="1220"/>
                  </a:cubicBezTo>
                  <a:cubicBezTo>
                    <a:pt x="15" y="1945"/>
                    <a:pt x="610" y="2420"/>
                    <a:pt x="1227" y="2420"/>
                  </a:cubicBezTo>
                  <a:cubicBezTo>
                    <a:pt x="1528" y="2420"/>
                    <a:pt x="1835" y="2307"/>
                    <a:pt x="2081" y="2055"/>
                  </a:cubicBezTo>
                  <a:cubicBezTo>
                    <a:pt x="2836" y="1292"/>
                    <a:pt x="2297" y="0"/>
                    <a:pt x="1233" y="0"/>
                  </a:cubicBezTo>
                  <a:close/>
                </a:path>
              </a:pathLst>
            </a:custGeom>
            <a:solidFill>
              <a:srgbClr val="151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595;p66">
              <a:extLst>
                <a:ext uri="{FF2B5EF4-FFF2-40B4-BE49-F238E27FC236}">
                  <a16:creationId xmlns:a16="http://schemas.microsoft.com/office/drawing/2014/main" id="{087BF986-DE87-7C05-83AF-927E7C4751F2}"/>
                </a:ext>
              </a:extLst>
            </p:cNvPr>
            <p:cNvSpPr/>
            <p:nvPr/>
          </p:nvSpPr>
          <p:spPr>
            <a:xfrm>
              <a:off x="2723668" y="4504627"/>
              <a:ext cx="47428" cy="40464"/>
            </a:xfrm>
            <a:custGeom>
              <a:avLst/>
              <a:gdLst/>
              <a:ahLst/>
              <a:cxnLst/>
              <a:rect l="l" t="t" r="r" b="b"/>
              <a:pathLst>
                <a:path w="1655" h="1412" extrusionOk="0">
                  <a:moveTo>
                    <a:pt x="702" y="1"/>
                  </a:moveTo>
                  <a:cubicBezTo>
                    <a:pt x="318" y="9"/>
                    <a:pt x="1" y="326"/>
                    <a:pt x="9" y="711"/>
                  </a:cubicBezTo>
                  <a:cubicBezTo>
                    <a:pt x="9" y="1134"/>
                    <a:pt x="355" y="1412"/>
                    <a:pt x="717" y="1412"/>
                  </a:cubicBezTo>
                  <a:cubicBezTo>
                    <a:pt x="891" y="1412"/>
                    <a:pt x="1068" y="1347"/>
                    <a:pt x="1212" y="1203"/>
                  </a:cubicBezTo>
                  <a:cubicBezTo>
                    <a:pt x="1655" y="752"/>
                    <a:pt x="1329" y="1"/>
                    <a:pt x="7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96;p66">
              <a:extLst>
                <a:ext uri="{FF2B5EF4-FFF2-40B4-BE49-F238E27FC236}">
                  <a16:creationId xmlns:a16="http://schemas.microsoft.com/office/drawing/2014/main" id="{4A6EC7C3-8933-1AB4-573E-DDF7DB5DD797}"/>
                </a:ext>
              </a:extLst>
            </p:cNvPr>
            <p:cNvSpPr/>
            <p:nvPr/>
          </p:nvSpPr>
          <p:spPr>
            <a:xfrm>
              <a:off x="2834746" y="4188134"/>
              <a:ext cx="48403" cy="287549"/>
            </a:xfrm>
            <a:custGeom>
              <a:avLst/>
              <a:gdLst/>
              <a:ahLst/>
              <a:cxnLst/>
              <a:rect l="l" t="t" r="r" b="b"/>
              <a:pathLst>
                <a:path w="1689" h="10034" extrusionOk="0">
                  <a:moveTo>
                    <a:pt x="810" y="0"/>
                  </a:moveTo>
                  <a:cubicBezTo>
                    <a:pt x="805" y="0"/>
                    <a:pt x="799" y="0"/>
                    <a:pt x="794" y="1"/>
                  </a:cubicBezTo>
                  <a:cubicBezTo>
                    <a:pt x="352" y="1"/>
                    <a:pt x="1" y="368"/>
                    <a:pt x="1" y="811"/>
                  </a:cubicBezTo>
                  <a:lnTo>
                    <a:pt x="76" y="9240"/>
                  </a:lnTo>
                  <a:cubicBezTo>
                    <a:pt x="84" y="9678"/>
                    <a:pt x="435" y="10034"/>
                    <a:pt x="871" y="10034"/>
                  </a:cubicBezTo>
                  <a:cubicBezTo>
                    <a:pt x="876" y="10034"/>
                    <a:pt x="881" y="10034"/>
                    <a:pt x="886" y="10034"/>
                  </a:cubicBezTo>
                  <a:cubicBezTo>
                    <a:pt x="1329" y="10034"/>
                    <a:pt x="1688" y="9666"/>
                    <a:pt x="1688" y="9223"/>
                  </a:cubicBezTo>
                  <a:lnTo>
                    <a:pt x="1605" y="794"/>
                  </a:lnTo>
                  <a:cubicBezTo>
                    <a:pt x="1605" y="356"/>
                    <a:pt x="1246"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1597;p66">
            <a:extLst>
              <a:ext uri="{FF2B5EF4-FFF2-40B4-BE49-F238E27FC236}">
                <a16:creationId xmlns:a16="http://schemas.microsoft.com/office/drawing/2014/main" id="{C9DF4DB3-7A51-4D66-18A6-AF0EC61332CD}"/>
              </a:ext>
            </a:extLst>
          </p:cNvPr>
          <p:cNvGrpSpPr/>
          <p:nvPr/>
        </p:nvGrpSpPr>
        <p:grpSpPr>
          <a:xfrm>
            <a:off x="6850577" y="2586087"/>
            <a:ext cx="784533" cy="1978452"/>
            <a:chOff x="1970625" y="2561624"/>
            <a:chExt cx="784533" cy="1978452"/>
          </a:xfrm>
        </p:grpSpPr>
        <p:sp>
          <p:nvSpPr>
            <p:cNvPr id="76" name="Google Shape;1598;p66">
              <a:extLst>
                <a:ext uri="{FF2B5EF4-FFF2-40B4-BE49-F238E27FC236}">
                  <a16:creationId xmlns:a16="http://schemas.microsoft.com/office/drawing/2014/main" id="{A3A34FE5-87DA-0E95-26D8-97C48E7772D3}"/>
                </a:ext>
              </a:extLst>
            </p:cNvPr>
            <p:cNvSpPr/>
            <p:nvPr/>
          </p:nvSpPr>
          <p:spPr>
            <a:xfrm>
              <a:off x="2109358" y="3471355"/>
              <a:ext cx="497265" cy="1015106"/>
            </a:xfrm>
            <a:custGeom>
              <a:avLst/>
              <a:gdLst/>
              <a:ahLst/>
              <a:cxnLst/>
              <a:rect l="l" t="t" r="r" b="b"/>
              <a:pathLst>
                <a:path w="17352" h="35422" extrusionOk="0">
                  <a:moveTo>
                    <a:pt x="2690" y="1"/>
                  </a:moveTo>
                  <a:lnTo>
                    <a:pt x="0" y="35422"/>
                  </a:lnTo>
                  <a:lnTo>
                    <a:pt x="1880" y="35422"/>
                  </a:lnTo>
                  <a:lnTo>
                    <a:pt x="7602" y="6133"/>
                  </a:lnTo>
                  <a:cubicBezTo>
                    <a:pt x="7702" y="5615"/>
                    <a:pt x="8145" y="5239"/>
                    <a:pt x="8672" y="5239"/>
                  </a:cubicBezTo>
                  <a:cubicBezTo>
                    <a:pt x="9198" y="5239"/>
                    <a:pt x="9649" y="5615"/>
                    <a:pt x="9749" y="6133"/>
                  </a:cubicBezTo>
                  <a:lnTo>
                    <a:pt x="15472" y="35422"/>
                  </a:lnTo>
                  <a:lnTo>
                    <a:pt x="17351" y="35422"/>
                  </a:lnTo>
                  <a:lnTo>
                    <a:pt x="14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599;p66">
              <a:extLst>
                <a:ext uri="{FF2B5EF4-FFF2-40B4-BE49-F238E27FC236}">
                  <a16:creationId xmlns:a16="http://schemas.microsoft.com/office/drawing/2014/main" id="{A034B175-4724-684F-4238-67554EC4B620}"/>
                </a:ext>
              </a:extLst>
            </p:cNvPr>
            <p:cNvSpPr/>
            <p:nvPr/>
          </p:nvSpPr>
          <p:spPr>
            <a:xfrm>
              <a:off x="1970625" y="2886170"/>
              <a:ext cx="341053" cy="381976"/>
            </a:xfrm>
            <a:custGeom>
              <a:avLst/>
              <a:gdLst/>
              <a:ahLst/>
              <a:cxnLst/>
              <a:rect l="l" t="t" r="r" b="b"/>
              <a:pathLst>
                <a:path w="11901" h="13329" extrusionOk="0">
                  <a:moveTo>
                    <a:pt x="8069" y="1"/>
                  </a:moveTo>
                  <a:cubicBezTo>
                    <a:pt x="5971" y="1"/>
                    <a:pt x="0" y="9482"/>
                    <a:pt x="296" y="11983"/>
                  </a:cubicBezTo>
                  <a:cubicBezTo>
                    <a:pt x="418" y="13012"/>
                    <a:pt x="1423" y="13329"/>
                    <a:pt x="2617" y="13329"/>
                  </a:cubicBezTo>
                  <a:cubicBezTo>
                    <a:pt x="4534" y="13329"/>
                    <a:pt x="6938" y="12510"/>
                    <a:pt x="6938" y="12510"/>
                  </a:cubicBezTo>
                  <a:cubicBezTo>
                    <a:pt x="6938" y="12510"/>
                    <a:pt x="6011" y="11048"/>
                    <a:pt x="6412" y="10262"/>
                  </a:cubicBezTo>
                  <a:lnTo>
                    <a:pt x="4758" y="9928"/>
                  </a:lnTo>
                  <a:cubicBezTo>
                    <a:pt x="4758" y="9928"/>
                    <a:pt x="11900" y="3487"/>
                    <a:pt x="8458" y="154"/>
                  </a:cubicBezTo>
                  <a:cubicBezTo>
                    <a:pt x="8351" y="50"/>
                    <a:pt x="8220" y="1"/>
                    <a:pt x="8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600;p66">
              <a:extLst>
                <a:ext uri="{FF2B5EF4-FFF2-40B4-BE49-F238E27FC236}">
                  <a16:creationId xmlns:a16="http://schemas.microsoft.com/office/drawing/2014/main" id="{65A6C4DE-DE8A-6437-D66C-D4387A51F676}"/>
                </a:ext>
              </a:extLst>
            </p:cNvPr>
            <p:cNvSpPr/>
            <p:nvPr/>
          </p:nvSpPr>
          <p:spPr>
            <a:xfrm>
              <a:off x="2129218" y="2842926"/>
              <a:ext cx="467347" cy="679211"/>
            </a:xfrm>
            <a:custGeom>
              <a:avLst/>
              <a:gdLst/>
              <a:ahLst/>
              <a:cxnLst/>
              <a:rect l="l" t="t" r="r" b="b"/>
              <a:pathLst>
                <a:path w="16308" h="23701" extrusionOk="0">
                  <a:moveTo>
                    <a:pt x="6324" y="1"/>
                  </a:moveTo>
                  <a:cubicBezTo>
                    <a:pt x="6324" y="1"/>
                    <a:pt x="1103" y="2599"/>
                    <a:pt x="552" y="3626"/>
                  </a:cubicBezTo>
                  <a:cubicBezTo>
                    <a:pt x="0" y="4654"/>
                    <a:pt x="1354" y="13041"/>
                    <a:pt x="1997" y="15205"/>
                  </a:cubicBezTo>
                  <a:lnTo>
                    <a:pt x="1997" y="16232"/>
                  </a:lnTo>
                  <a:cubicBezTo>
                    <a:pt x="1997" y="16232"/>
                    <a:pt x="1354" y="19858"/>
                    <a:pt x="1354" y="22347"/>
                  </a:cubicBezTo>
                  <a:cubicBezTo>
                    <a:pt x="1354" y="22347"/>
                    <a:pt x="2365" y="23701"/>
                    <a:pt x="8154" y="23701"/>
                  </a:cubicBezTo>
                  <a:cubicBezTo>
                    <a:pt x="13943" y="23701"/>
                    <a:pt x="14954" y="22347"/>
                    <a:pt x="14954" y="22347"/>
                  </a:cubicBezTo>
                  <a:cubicBezTo>
                    <a:pt x="14954" y="19858"/>
                    <a:pt x="14303" y="16232"/>
                    <a:pt x="14303" y="16232"/>
                  </a:cubicBezTo>
                  <a:lnTo>
                    <a:pt x="14303" y="15196"/>
                  </a:lnTo>
                  <a:cubicBezTo>
                    <a:pt x="14954" y="13033"/>
                    <a:pt x="16308" y="4654"/>
                    <a:pt x="15756" y="3618"/>
                  </a:cubicBezTo>
                  <a:cubicBezTo>
                    <a:pt x="15205" y="2582"/>
                    <a:pt x="9975" y="1"/>
                    <a:pt x="9975" y="1"/>
                  </a:cubicBezTo>
                  <a:lnTo>
                    <a:pt x="8154" y="209"/>
                  </a:lnTo>
                  <a:lnTo>
                    <a:pt x="63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601;p66">
              <a:extLst>
                <a:ext uri="{FF2B5EF4-FFF2-40B4-BE49-F238E27FC236}">
                  <a16:creationId xmlns:a16="http://schemas.microsoft.com/office/drawing/2014/main" id="{E51C6B58-8E01-4FFD-8C05-152D6D05CB73}"/>
                </a:ext>
              </a:extLst>
            </p:cNvPr>
            <p:cNvSpPr/>
            <p:nvPr/>
          </p:nvSpPr>
          <p:spPr>
            <a:xfrm>
              <a:off x="2306152" y="2762714"/>
              <a:ext cx="113254" cy="97951"/>
            </a:xfrm>
            <a:custGeom>
              <a:avLst/>
              <a:gdLst/>
              <a:ahLst/>
              <a:cxnLst/>
              <a:rect l="l" t="t" r="r" b="b"/>
              <a:pathLst>
                <a:path w="3952" h="3418" extrusionOk="0">
                  <a:moveTo>
                    <a:pt x="0" y="1"/>
                  </a:moveTo>
                  <a:lnTo>
                    <a:pt x="0" y="3209"/>
                  </a:lnTo>
                  <a:cubicBezTo>
                    <a:pt x="0" y="3209"/>
                    <a:pt x="434" y="3418"/>
                    <a:pt x="1980" y="3418"/>
                  </a:cubicBezTo>
                  <a:cubicBezTo>
                    <a:pt x="3517" y="3418"/>
                    <a:pt x="3952" y="3209"/>
                    <a:pt x="3952" y="3209"/>
                  </a:cubicBezTo>
                  <a:lnTo>
                    <a:pt x="3952" y="1"/>
                  </a:lnTo>
                  <a:close/>
                </a:path>
              </a:pathLst>
            </a:custGeom>
            <a:solidFill>
              <a:srgbClr val="D4AA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602;p66">
              <a:extLst>
                <a:ext uri="{FF2B5EF4-FFF2-40B4-BE49-F238E27FC236}">
                  <a16:creationId xmlns:a16="http://schemas.microsoft.com/office/drawing/2014/main" id="{0A225CA7-5AD7-0691-D6AE-3B2E7D603197}"/>
                </a:ext>
              </a:extLst>
            </p:cNvPr>
            <p:cNvSpPr/>
            <p:nvPr/>
          </p:nvSpPr>
          <p:spPr>
            <a:xfrm>
              <a:off x="2251673" y="2601372"/>
              <a:ext cx="222411" cy="233215"/>
            </a:xfrm>
            <a:custGeom>
              <a:avLst/>
              <a:gdLst/>
              <a:ahLst/>
              <a:cxnLst/>
              <a:rect l="l" t="t" r="r" b="b"/>
              <a:pathLst>
                <a:path w="7761" h="8138" extrusionOk="0">
                  <a:moveTo>
                    <a:pt x="3881" y="0"/>
                  </a:moveTo>
                  <a:cubicBezTo>
                    <a:pt x="1759" y="0"/>
                    <a:pt x="924" y="418"/>
                    <a:pt x="1191" y="3994"/>
                  </a:cubicBezTo>
                  <a:cubicBezTo>
                    <a:pt x="1191" y="3994"/>
                    <a:pt x="972" y="3741"/>
                    <a:pt x="717" y="3741"/>
                  </a:cubicBezTo>
                  <a:cubicBezTo>
                    <a:pt x="589" y="3741"/>
                    <a:pt x="453" y="3804"/>
                    <a:pt x="331" y="3994"/>
                  </a:cubicBezTo>
                  <a:cubicBezTo>
                    <a:pt x="0" y="4504"/>
                    <a:pt x="703" y="5312"/>
                    <a:pt x="1152" y="5312"/>
                  </a:cubicBezTo>
                  <a:cubicBezTo>
                    <a:pt x="1202" y="5312"/>
                    <a:pt x="1249" y="5302"/>
                    <a:pt x="1291" y="5280"/>
                  </a:cubicBezTo>
                  <a:cubicBezTo>
                    <a:pt x="1291" y="5280"/>
                    <a:pt x="1609" y="7619"/>
                    <a:pt x="3881" y="8137"/>
                  </a:cubicBezTo>
                  <a:cubicBezTo>
                    <a:pt x="6145" y="7611"/>
                    <a:pt x="6471" y="5280"/>
                    <a:pt x="6471" y="5280"/>
                  </a:cubicBezTo>
                  <a:cubicBezTo>
                    <a:pt x="6514" y="5303"/>
                    <a:pt x="6562" y="5314"/>
                    <a:pt x="6614" y="5314"/>
                  </a:cubicBezTo>
                  <a:cubicBezTo>
                    <a:pt x="7063" y="5314"/>
                    <a:pt x="7761" y="4503"/>
                    <a:pt x="7431" y="3994"/>
                  </a:cubicBezTo>
                  <a:cubicBezTo>
                    <a:pt x="7306" y="3804"/>
                    <a:pt x="7168" y="3741"/>
                    <a:pt x="7039" y="3741"/>
                  </a:cubicBezTo>
                  <a:cubicBezTo>
                    <a:pt x="6782" y="3741"/>
                    <a:pt x="6563" y="3994"/>
                    <a:pt x="6563" y="3994"/>
                  </a:cubicBezTo>
                  <a:cubicBezTo>
                    <a:pt x="6838" y="426"/>
                    <a:pt x="5995" y="0"/>
                    <a:pt x="3881" y="0"/>
                  </a:cubicBezTo>
                  <a:close/>
                </a:path>
              </a:pathLst>
            </a:custGeom>
            <a:solidFill>
              <a:srgbClr val="D4AA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03;p66">
              <a:extLst>
                <a:ext uri="{FF2B5EF4-FFF2-40B4-BE49-F238E27FC236}">
                  <a16:creationId xmlns:a16="http://schemas.microsoft.com/office/drawing/2014/main" id="{AB519F1B-65DB-E588-1946-057872F8FC60}"/>
                </a:ext>
              </a:extLst>
            </p:cNvPr>
            <p:cNvSpPr/>
            <p:nvPr/>
          </p:nvSpPr>
          <p:spPr>
            <a:xfrm>
              <a:off x="2259468" y="2561624"/>
              <a:ext cx="223385" cy="288037"/>
            </a:xfrm>
            <a:custGeom>
              <a:avLst/>
              <a:gdLst/>
              <a:ahLst/>
              <a:cxnLst/>
              <a:rect l="l" t="t" r="r" b="b"/>
              <a:pathLst>
                <a:path w="7795" h="10051" extrusionOk="0">
                  <a:moveTo>
                    <a:pt x="3119" y="1"/>
                  </a:moveTo>
                  <a:cubicBezTo>
                    <a:pt x="2411" y="1"/>
                    <a:pt x="1659" y="266"/>
                    <a:pt x="1195" y="1195"/>
                  </a:cubicBezTo>
                  <a:cubicBezTo>
                    <a:pt x="1195" y="1195"/>
                    <a:pt x="1189" y="1195"/>
                    <a:pt x="1179" y="1195"/>
                  </a:cubicBezTo>
                  <a:cubicBezTo>
                    <a:pt x="1047" y="1195"/>
                    <a:pt x="101" y="1260"/>
                    <a:pt x="334" y="3133"/>
                  </a:cubicBezTo>
                  <a:cubicBezTo>
                    <a:pt x="401" y="3701"/>
                    <a:pt x="0" y="10050"/>
                    <a:pt x="3434" y="10050"/>
                  </a:cubicBezTo>
                  <a:cubicBezTo>
                    <a:pt x="6867" y="10050"/>
                    <a:pt x="6884" y="4320"/>
                    <a:pt x="7034" y="3041"/>
                  </a:cubicBezTo>
                  <a:cubicBezTo>
                    <a:pt x="7034" y="3041"/>
                    <a:pt x="7794" y="2006"/>
                    <a:pt x="7377" y="1145"/>
                  </a:cubicBezTo>
                  <a:cubicBezTo>
                    <a:pt x="7212" y="806"/>
                    <a:pt x="7008" y="703"/>
                    <a:pt x="6822" y="703"/>
                  </a:cubicBezTo>
                  <a:cubicBezTo>
                    <a:pt x="6536" y="703"/>
                    <a:pt x="6291" y="945"/>
                    <a:pt x="6291" y="945"/>
                  </a:cubicBezTo>
                  <a:cubicBezTo>
                    <a:pt x="6291" y="945"/>
                    <a:pt x="6466" y="134"/>
                    <a:pt x="5706" y="134"/>
                  </a:cubicBezTo>
                  <a:cubicBezTo>
                    <a:pt x="4937" y="134"/>
                    <a:pt x="4937" y="477"/>
                    <a:pt x="4937" y="477"/>
                  </a:cubicBezTo>
                  <a:cubicBezTo>
                    <a:pt x="4937" y="477"/>
                    <a:pt x="4067" y="1"/>
                    <a:pt x="3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04;p66">
              <a:extLst>
                <a:ext uri="{FF2B5EF4-FFF2-40B4-BE49-F238E27FC236}">
                  <a16:creationId xmlns:a16="http://schemas.microsoft.com/office/drawing/2014/main" id="{7127A402-0E3A-8AEA-7A3A-E7383E21A1A0}"/>
                </a:ext>
              </a:extLst>
            </p:cNvPr>
            <p:cNvSpPr/>
            <p:nvPr/>
          </p:nvSpPr>
          <p:spPr>
            <a:xfrm>
              <a:off x="2109358" y="2861123"/>
              <a:ext cx="165698" cy="417311"/>
            </a:xfrm>
            <a:custGeom>
              <a:avLst/>
              <a:gdLst/>
              <a:ahLst/>
              <a:cxnLst/>
              <a:rect l="l" t="t" r="r" b="b"/>
              <a:pathLst>
                <a:path w="5782" h="14562" extrusionOk="0">
                  <a:moveTo>
                    <a:pt x="5781" y="0"/>
                  </a:moveTo>
                  <a:cubicBezTo>
                    <a:pt x="5781" y="0"/>
                    <a:pt x="3392" y="0"/>
                    <a:pt x="2648" y="1387"/>
                  </a:cubicBezTo>
                  <a:cubicBezTo>
                    <a:pt x="1963" y="2649"/>
                    <a:pt x="0" y="6032"/>
                    <a:pt x="2690" y="14561"/>
                  </a:cubicBezTo>
                  <a:cubicBezTo>
                    <a:pt x="2690" y="14561"/>
                    <a:pt x="4110" y="8897"/>
                    <a:pt x="4077" y="6107"/>
                  </a:cubicBezTo>
                  <a:cubicBezTo>
                    <a:pt x="4052" y="3317"/>
                    <a:pt x="5781" y="0"/>
                    <a:pt x="5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05;p66">
              <a:extLst>
                <a:ext uri="{FF2B5EF4-FFF2-40B4-BE49-F238E27FC236}">
                  <a16:creationId xmlns:a16="http://schemas.microsoft.com/office/drawing/2014/main" id="{43F9C317-D3B7-2F77-40B8-F6BDD44CC328}"/>
                </a:ext>
              </a:extLst>
            </p:cNvPr>
            <p:cNvSpPr/>
            <p:nvPr/>
          </p:nvSpPr>
          <p:spPr>
            <a:xfrm>
              <a:off x="2139506" y="3149044"/>
              <a:ext cx="113742" cy="89899"/>
            </a:xfrm>
            <a:custGeom>
              <a:avLst/>
              <a:gdLst/>
              <a:ahLst/>
              <a:cxnLst/>
              <a:rect l="l" t="t" r="r" b="b"/>
              <a:pathLst>
                <a:path w="3969" h="3137" extrusionOk="0">
                  <a:moveTo>
                    <a:pt x="1902" y="0"/>
                  </a:moveTo>
                  <a:cubicBezTo>
                    <a:pt x="1015" y="0"/>
                    <a:pt x="527" y="1089"/>
                    <a:pt x="527" y="1089"/>
                  </a:cubicBezTo>
                  <a:cubicBezTo>
                    <a:pt x="1" y="1707"/>
                    <a:pt x="869" y="3019"/>
                    <a:pt x="869" y="3019"/>
                  </a:cubicBezTo>
                  <a:cubicBezTo>
                    <a:pt x="869" y="3019"/>
                    <a:pt x="951" y="3046"/>
                    <a:pt x="1037" y="3046"/>
                  </a:cubicBezTo>
                  <a:cubicBezTo>
                    <a:pt x="1095" y="3046"/>
                    <a:pt x="1155" y="3034"/>
                    <a:pt x="1195" y="2994"/>
                  </a:cubicBezTo>
                  <a:cubicBezTo>
                    <a:pt x="1313" y="2870"/>
                    <a:pt x="1424" y="2825"/>
                    <a:pt x="1523" y="2825"/>
                  </a:cubicBezTo>
                  <a:cubicBezTo>
                    <a:pt x="1784" y="2825"/>
                    <a:pt x="1964" y="3136"/>
                    <a:pt x="1964" y="3136"/>
                  </a:cubicBezTo>
                  <a:cubicBezTo>
                    <a:pt x="3969" y="1649"/>
                    <a:pt x="2524" y="170"/>
                    <a:pt x="2524" y="170"/>
                  </a:cubicBezTo>
                  <a:cubicBezTo>
                    <a:pt x="2299" y="50"/>
                    <a:pt x="2091" y="0"/>
                    <a:pt x="1902" y="0"/>
                  </a:cubicBezTo>
                  <a:close/>
                </a:path>
              </a:pathLst>
            </a:custGeom>
            <a:solidFill>
              <a:srgbClr val="D4AA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06;p66">
              <a:extLst>
                <a:ext uri="{FF2B5EF4-FFF2-40B4-BE49-F238E27FC236}">
                  <a16:creationId xmlns:a16="http://schemas.microsoft.com/office/drawing/2014/main" id="{38014780-329D-1FDD-027F-86830A613929}"/>
                </a:ext>
              </a:extLst>
            </p:cNvPr>
            <p:cNvSpPr/>
            <p:nvPr/>
          </p:nvSpPr>
          <p:spPr>
            <a:xfrm>
              <a:off x="2414106" y="2886170"/>
              <a:ext cx="341053" cy="381976"/>
            </a:xfrm>
            <a:custGeom>
              <a:avLst/>
              <a:gdLst/>
              <a:ahLst/>
              <a:cxnLst/>
              <a:rect l="l" t="t" r="r" b="b"/>
              <a:pathLst>
                <a:path w="11901" h="13329" extrusionOk="0">
                  <a:moveTo>
                    <a:pt x="3832" y="1"/>
                  </a:moveTo>
                  <a:cubicBezTo>
                    <a:pt x="3681" y="1"/>
                    <a:pt x="3550" y="50"/>
                    <a:pt x="3443" y="154"/>
                  </a:cubicBezTo>
                  <a:cubicBezTo>
                    <a:pt x="1" y="3487"/>
                    <a:pt x="7135" y="9928"/>
                    <a:pt x="7135" y="9928"/>
                  </a:cubicBezTo>
                  <a:lnTo>
                    <a:pt x="5489" y="10262"/>
                  </a:lnTo>
                  <a:cubicBezTo>
                    <a:pt x="5882" y="11048"/>
                    <a:pt x="4955" y="12510"/>
                    <a:pt x="4955" y="12510"/>
                  </a:cubicBezTo>
                  <a:cubicBezTo>
                    <a:pt x="4955" y="12510"/>
                    <a:pt x="7361" y="13329"/>
                    <a:pt x="9282" y="13329"/>
                  </a:cubicBezTo>
                  <a:cubicBezTo>
                    <a:pt x="10476" y="13329"/>
                    <a:pt x="11483" y="13012"/>
                    <a:pt x="11605" y="11983"/>
                  </a:cubicBezTo>
                  <a:cubicBezTo>
                    <a:pt x="11901" y="9482"/>
                    <a:pt x="5930" y="1"/>
                    <a:pt x="3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607;p66">
              <a:extLst>
                <a:ext uri="{FF2B5EF4-FFF2-40B4-BE49-F238E27FC236}">
                  <a16:creationId xmlns:a16="http://schemas.microsoft.com/office/drawing/2014/main" id="{3C402EBC-31A5-B73E-799A-79BDB23A1BC7}"/>
                </a:ext>
              </a:extLst>
            </p:cNvPr>
            <p:cNvSpPr/>
            <p:nvPr/>
          </p:nvSpPr>
          <p:spPr>
            <a:xfrm>
              <a:off x="2450730" y="2861123"/>
              <a:ext cx="165698" cy="417311"/>
            </a:xfrm>
            <a:custGeom>
              <a:avLst/>
              <a:gdLst/>
              <a:ahLst/>
              <a:cxnLst/>
              <a:rect l="l" t="t" r="r" b="b"/>
              <a:pathLst>
                <a:path w="5782" h="14562" extrusionOk="0">
                  <a:moveTo>
                    <a:pt x="1" y="0"/>
                  </a:moveTo>
                  <a:cubicBezTo>
                    <a:pt x="1" y="0"/>
                    <a:pt x="1722" y="3317"/>
                    <a:pt x="1697" y="6107"/>
                  </a:cubicBezTo>
                  <a:cubicBezTo>
                    <a:pt x="1672" y="8897"/>
                    <a:pt x="3084" y="14561"/>
                    <a:pt x="3084" y="14561"/>
                  </a:cubicBezTo>
                  <a:cubicBezTo>
                    <a:pt x="5782" y="6032"/>
                    <a:pt x="3810" y="2649"/>
                    <a:pt x="3134" y="1387"/>
                  </a:cubicBezTo>
                  <a:cubicBezTo>
                    <a:pt x="2390" y="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08;p66">
              <a:extLst>
                <a:ext uri="{FF2B5EF4-FFF2-40B4-BE49-F238E27FC236}">
                  <a16:creationId xmlns:a16="http://schemas.microsoft.com/office/drawing/2014/main" id="{3E8A6143-8BCA-8C8B-0B6D-59BB4A899FDB}"/>
                </a:ext>
              </a:extLst>
            </p:cNvPr>
            <p:cNvSpPr/>
            <p:nvPr/>
          </p:nvSpPr>
          <p:spPr>
            <a:xfrm>
              <a:off x="2472539" y="3149044"/>
              <a:ext cx="113742" cy="89899"/>
            </a:xfrm>
            <a:custGeom>
              <a:avLst/>
              <a:gdLst/>
              <a:ahLst/>
              <a:cxnLst/>
              <a:rect l="l" t="t" r="r" b="b"/>
              <a:pathLst>
                <a:path w="3969" h="3137" extrusionOk="0">
                  <a:moveTo>
                    <a:pt x="2071" y="0"/>
                  </a:moveTo>
                  <a:cubicBezTo>
                    <a:pt x="1881" y="0"/>
                    <a:pt x="1672" y="50"/>
                    <a:pt x="1445" y="170"/>
                  </a:cubicBezTo>
                  <a:cubicBezTo>
                    <a:pt x="1445" y="170"/>
                    <a:pt x="0" y="1649"/>
                    <a:pt x="2005" y="3136"/>
                  </a:cubicBezTo>
                  <a:cubicBezTo>
                    <a:pt x="2005" y="3136"/>
                    <a:pt x="2185" y="2825"/>
                    <a:pt x="2446" y="2825"/>
                  </a:cubicBezTo>
                  <a:cubicBezTo>
                    <a:pt x="2545" y="2825"/>
                    <a:pt x="2656" y="2870"/>
                    <a:pt x="2774" y="2994"/>
                  </a:cubicBezTo>
                  <a:cubicBezTo>
                    <a:pt x="2814" y="3034"/>
                    <a:pt x="2874" y="3046"/>
                    <a:pt x="2932" y="3046"/>
                  </a:cubicBezTo>
                  <a:cubicBezTo>
                    <a:pt x="3018" y="3046"/>
                    <a:pt x="3099" y="3019"/>
                    <a:pt x="3099" y="3019"/>
                  </a:cubicBezTo>
                  <a:cubicBezTo>
                    <a:pt x="3099" y="3019"/>
                    <a:pt x="3968" y="1707"/>
                    <a:pt x="3450" y="1089"/>
                  </a:cubicBezTo>
                  <a:cubicBezTo>
                    <a:pt x="3450" y="1089"/>
                    <a:pt x="2963" y="0"/>
                    <a:pt x="2071" y="0"/>
                  </a:cubicBezTo>
                  <a:close/>
                </a:path>
              </a:pathLst>
            </a:custGeom>
            <a:solidFill>
              <a:srgbClr val="D4AA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609;p66">
              <a:extLst>
                <a:ext uri="{FF2B5EF4-FFF2-40B4-BE49-F238E27FC236}">
                  <a16:creationId xmlns:a16="http://schemas.microsoft.com/office/drawing/2014/main" id="{EDAAB57A-8E51-2D7A-176B-0708BC5F7C5A}"/>
                </a:ext>
              </a:extLst>
            </p:cNvPr>
            <p:cNvSpPr/>
            <p:nvPr/>
          </p:nvSpPr>
          <p:spPr>
            <a:xfrm>
              <a:off x="2186448" y="3278404"/>
              <a:ext cx="352659" cy="29460"/>
            </a:xfrm>
            <a:custGeom>
              <a:avLst/>
              <a:gdLst/>
              <a:ahLst/>
              <a:cxnLst/>
              <a:rect l="l" t="t" r="r" b="b"/>
              <a:pathLst>
                <a:path w="12306" h="1028" extrusionOk="0">
                  <a:moveTo>
                    <a:pt x="0" y="0"/>
                  </a:moveTo>
                  <a:lnTo>
                    <a:pt x="0" y="1028"/>
                  </a:lnTo>
                  <a:lnTo>
                    <a:pt x="12306" y="1028"/>
                  </a:lnTo>
                  <a:lnTo>
                    <a:pt x="12306" y="0"/>
                  </a:lnTo>
                  <a:close/>
                </a:path>
              </a:pathLst>
            </a:custGeom>
            <a:solidFill>
              <a:srgbClr val="F65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10;p66">
              <a:extLst>
                <a:ext uri="{FF2B5EF4-FFF2-40B4-BE49-F238E27FC236}">
                  <a16:creationId xmlns:a16="http://schemas.microsoft.com/office/drawing/2014/main" id="{4BEEA2FA-223E-2DAF-87C1-BEB66E68FEE2}"/>
                </a:ext>
              </a:extLst>
            </p:cNvPr>
            <p:cNvSpPr/>
            <p:nvPr/>
          </p:nvSpPr>
          <p:spPr>
            <a:xfrm>
              <a:off x="2332230" y="3272902"/>
              <a:ext cx="51755" cy="40493"/>
            </a:xfrm>
            <a:custGeom>
              <a:avLst/>
              <a:gdLst/>
              <a:ahLst/>
              <a:cxnLst/>
              <a:rect l="l" t="t" r="r" b="b"/>
              <a:pathLst>
                <a:path w="1806" h="1413" extrusionOk="0">
                  <a:moveTo>
                    <a:pt x="1" y="0"/>
                  </a:moveTo>
                  <a:lnTo>
                    <a:pt x="1" y="1412"/>
                  </a:lnTo>
                  <a:lnTo>
                    <a:pt x="1805" y="1412"/>
                  </a:lnTo>
                  <a:lnTo>
                    <a:pt x="1805" y="0"/>
                  </a:lnTo>
                  <a:close/>
                </a:path>
              </a:pathLst>
            </a:custGeom>
            <a:solidFill>
              <a:srgbClr val="373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611;p66">
              <a:extLst>
                <a:ext uri="{FF2B5EF4-FFF2-40B4-BE49-F238E27FC236}">
                  <a16:creationId xmlns:a16="http://schemas.microsoft.com/office/drawing/2014/main" id="{CEA366E3-6388-817C-0A36-456C797EA6E8}"/>
                </a:ext>
              </a:extLst>
            </p:cNvPr>
            <p:cNvSpPr/>
            <p:nvPr/>
          </p:nvSpPr>
          <p:spPr>
            <a:xfrm>
              <a:off x="2006390" y="4486430"/>
              <a:ext cx="149420" cy="53647"/>
            </a:xfrm>
            <a:custGeom>
              <a:avLst/>
              <a:gdLst/>
              <a:ahLst/>
              <a:cxnLst/>
              <a:rect l="l" t="t" r="r" b="b"/>
              <a:pathLst>
                <a:path w="5214" h="1872" extrusionOk="0">
                  <a:moveTo>
                    <a:pt x="3785" y="1"/>
                  </a:moveTo>
                  <a:lnTo>
                    <a:pt x="3593" y="627"/>
                  </a:lnTo>
                  <a:lnTo>
                    <a:pt x="1" y="1872"/>
                  </a:lnTo>
                  <a:lnTo>
                    <a:pt x="5214" y="1872"/>
                  </a:lnTo>
                  <a:lnTo>
                    <a:pt x="5214" y="1"/>
                  </a:lnTo>
                  <a:close/>
                </a:path>
              </a:pathLst>
            </a:custGeom>
            <a:solidFill>
              <a:srgbClr val="151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612;p66">
              <a:extLst>
                <a:ext uri="{FF2B5EF4-FFF2-40B4-BE49-F238E27FC236}">
                  <a16:creationId xmlns:a16="http://schemas.microsoft.com/office/drawing/2014/main" id="{55B0FCE2-33AD-7B39-8F89-5E4EEE869B03}"/>
                </a:ext>
              </a:extLst>
            </p:cNvPr>
            <p:cNvSpPr/>
            <p:nvPr/>
          </p:nvSpPr>
          <p:spPr>
            <a:xfrm>
              <a:off x="2560404" y="4486430"/>
              <a:ext cx="126895" cy="53647"/>
            </a:xfrm>
            <a:custGeom>
              <a:avLst/>
              <a:gdLst/>
              <a:ahLst/>
              <a:cxnLst/>
              <a:rect l="l" t="t" r="r" b="b"/>
              <a:pathLst>
                <a:path w="4428" h="1872" extrusionOk="0">
                  <a:moveTo>
                    <a:pt x="0" y="1"/>
                  </a:moveTo>
                  <a:lnTo>
                    <a:pt x="0" y="1872"/>
                  </a:lnTo>
                  <a:lnTo>
                    <a:pt x="4194" y="1872"/>
                  </a:lnTo>
                  <a:cubicBezTo>
                    <a:pt x="4386" y="1864"/>
                    <a:pt x="4428" y="1596"/>
                    <a:pt x="4252" y="1538"/>
                  </a:cubicBezTo>
                  <a:lnTo>
                    <a:pt x="1621" y="627"/>
                  </a:lnTo>
                  <a:lnTo>
                    <a:pt x="1420" y="1"/>
                  </a:lnTo>
                  <a:close/>
                </a:path>
              </a:pathLst>
            </a:custGeom>
            <a:solidFill>
              <a:srgbClr val="151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13;p66">
              <a:extLst>
                <a:ext uri="{FF2B5EF4-FFF2-40B4-BE49-F238E27FC236}">
                  <a16:creationId xmlns:a16="http://schemas.microsoft.com/office/drawing/2014/main" id="{3353FD56-0E03-1843-04F7-A811000E7F50}"/>
                </a:ext>
              </a:extLst>
            </p:cNvPr>
            <p:cNvSpPr/>
            <p:nvPr/>
          </p:nvSpPr>
          <p:spPr>
            <a:xfrm>
              <a:off x="2145008" y="2893449"/>
              <a:ext cx="435766" cy="518815"/>
            </a:xfrm>
            <a:custGeom>
              <a:avLst/>
              <a:gdLst/>
              <a:ahLst/>
              <a:cxnLst/>
              <a:rect l="l" t="t" r="r" b="b"/>
              <a:pathLst>
                <a:path w="15206" h="18104" extrusionOk="0">
                  <a:moveTo>
                    <a:pt x="352" y="0"/>
                  </a:moveTo>
                  <a:cubicBezTo>
                    <a:pt x="160" y="0"/>
                    <a:pt x="1" y="151"/>
                    <a:pt x="1" y="351"/>
                  </a:cubicBezTo>
                  <a:lnTo>
                    <a:pt x="1" y="17752"/>
                  </a:lnTo>
                  <a:cubicBezTo>
                    <a:pt x="1" y="17953"/>
                    <a:pt x="160" y="18103"/>
                    <a:pt x="352" y="18103"/>
                  </a:cubicBezTo>
                  <a:lnTo>
                    <a:pt x="14854" y="18103"/>
                  </a:lnTo>
                  <a:cubicBezTo>
                    <a:pt x="15046" y="18103"/>
                    <a:pt x="15205" y="17953"/>
                    <a:pt x="15205" y="17752"/>
                  </a:cubicBezTo>
                  <a:lnTo>
                    <a:pt x="15205" y="351"/>
                  </a:lnTo>
                  <a:cubicBezTo>
                    <a:pt x="15205" y="151"/>
                    <a:pt x="15046" y="0"/>
                    <a:pt x="14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614;p66">
              <a:extLst>
                <a:ext uri="{FF2B5EF4-FFF2-40B4-BE49-F238E27FC236}">
                  <a16:creationId xmlns:a16="http://schemas.microsoft.com/office/drawing/2014/main" id="{33DA473B-1B90-6CDC-9770-C646CDB72BDF}"/>
                </a:ext>
              </a:extLst>
            </p:cNvPr>
            <p:cNvSpPr/>
            <p:nvPr/>
          </p:nvSpPr>
          <p:spPr>
            <a:xfrm>
              <a:off x="2145008" y="2893449"/>
              <a:ext cx="435766" cy="190572"/>
            </a:xfrm>
            <a:custGeom>
              <a:avLst/>
              <a:gdLst/>
              <a:ahLst/>
              <a:cxnLst/>
              <a:rect l="l" t="t" r="r" b="b"/>
              <a:pathLst>
                <a:path w="15206" h="6650" extrusionOk="0">
                  <a:moveTo>
                    <a:pt x="1931" y="0"/>
                  </a:moveTo>
                  <a:cubicBezTo>
                    <a:pt x="870" y="0"/>
                    <a:pt x="1" y="861"/>
                    <a:pt x="1" y="1930"/>
                  </a:cubicBezTo>
                  <a:lnTo>
                    <a:pt x="1" y="3066"/>
                  </a:lnTo>
                  <a:cubicBezTo>
                    <a:pt x="1" y="3066"/>
                    <a:pt x="1271" y="6650"/>
                    <a:pt x="7595" y="6650"/>
                  </a:cubicBezTo>
                  <a:cubicBezTo>
                    <a:pt x="13919" y="6650"/>
                    <a:pt x="15205" y="3066"/>
                    <a:pt x="15205" y="3066"/>
                  </a:cubicBezTo>
                  <a:lnTo>
                    <a:pt x="15205" y="1930"/>
                  </a:lnTo>
                  <a:cubicBezTo>
                    <a:pt x="15205" y="861"/>
                    <a:pt x="14336" y="0"/>
                    <a:pt x="13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615;p66">
              <a:extLst>
                <a:ext uri="{FF2B5EF4-FFF2-40B4-BE49-F238E27FC236}">
                  <a16:creationId xmlns:a16="http://schemas.microsoft.com/office/drawing/2014/main" id="{7FD7909F-4124-7B94-E91E-90027108DB93}"/>
                </a:ext>
              </a:extLst>
            </p:cNvPr>
            <p:cNvSpPr/>
            <p:nvPr/>
          </p:nvSpPr>
          <p:spPr>
            <a:xfrm>
              <a:off x="2203671" y="3145061"/>
              <a:ext cx="328243" cy="218829"/>
            </a:xfrm>
            <a:custGeom>
              <a:avLst/>
              <a:gdLst/>
              <a:ahLst/>
              <a:cxnLst/>
              <a:rect l="l" t="t" r="r" b="b"/>
              <a:pathLst>
                <a:path w="11454" h="7636" extrusionOk="0">
                  <a:moveTo>
                    <a:pt x="143" y="0"/>
                  </a:moveTo>
                  <a:cubicBezTo>
                    <a:pt x="67" y="0"/>
                    <a:pt x="1" y="59"/>
                    <a:pt x="1" y="142"/>
                  </a:cubicBezTo>
                  <a:lnTo>
                    <a:pt x="1" y="7485"/>
                  </a:lnTo>
                  <a:cubicBezTo>
                    <a:pt x="1" y="7569"/>
                    <a:pt x="67" y="7636"/>
                    <a:pt x="143" y="7636"/>
                  </a:cubicBezTo>
                  <a:lnTo>
                    <a:pt x="11304" y="7636"/>
                  </a:lnTo>
                  <a:cubicBezTo>
                    <a:pt x="11387" y="7636"/>
                    <a:pt x="11454" y="7569"/>
                    <a:pt x="11454" y="7485"/>
                  </a:cubicBezTo>
                  <a:lnTo>
                    <a:pt x="11454" y="142"/>
                  </a:lnTo>
                  <a:cubicBezTo>
                    <a:pt x="11454" y="59"/>
                    <a:pt x="11387" y="0"/>
                    <a:pt x="11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616;p66">
              <a:extLst>
                <a:ext uri="{FF2B5EF4-FFF2-40B4-BE49-F238E27FC236}">
                  <a16:creationId xmlns:a16="http://schemas.microsoft.com/office/drawing/2014/main" id="{574DA8F4-2D5C-EAFA-B09D-BDEBD4CFE267}"/>
                </a:ext>
              </a:extLst>
            </p:cNvPr>
            <p:cNvSpPr/>
            <p:nvPr/>
          </p:nvSpPr>
          <p:spPr>
            <a:xfrm>
              <a:off x="2203671" y="3232438"/>
              <a:ext cx="328243" cy="11033"/>
            </a:xfrm>
            <a:custGeom>
              <a:avLst/>
              <a:gdLst/>
              <a:ahLst/>
              <a:cxnLst/>
              <a:rect l="l" t="t" r="r" b="b"/>
              <a:pathLst>
                <a:path w="11454" h="385" extrusionOk="0">
                  <a:moveTo>
                    <a:pt x="1" y="0"/>
                  </a:moveTo>
                  <a:lnTo>
                    <a:pt x="1" y="385"/>
                  </a:lnTo>
                  <a:lnTo>
                    <a:pt x="11454" y="385"/>
                  </a:lnTo>
                  <a:lnTo>
                    <a:pt x="11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617;p66">
              <a:extLst>
                <a:ext uri="{FF2B5EF4-FFF2-40B4-BE49-F238E27FC236}">
                  <a16:creationId xmlns:a16="http://schemas.microsoft.com/office/drawing/2014/main" id="{13123D0D-F472-1052-201A-21ED9EB92316}"/>
                </a:ext>
              </a:extLst>
            </p:cNvPr>
            <p:cNvSpPr/>
            <p:nvPr/>
          </p:nvSpPr>
          <p:spPr>
            <a:xfrm>
              <a:off x="2488100" y="3243442"/>
              <a:ext cx="32813" cy="54850"/>
            </a:xfrm>
            <a:custGeom>
              <a:avLst/>
              <a:gdLst/>
              <a:ahLst/>
              <a:cxnLst/>
              <a:rect l="l" t="t" r="r" b="b"/>
              <a:pathLst>
                <a:path w="1145" h="1914" extrusionOk="0">
                  <a:moveTo>
                    <a:pt x="0" y="1"/>
                  </a:moveTo>
                  <a:lnTo>
                    <a:pt x="0" y="1914"/>
                  </a:lnTo>
                  <a:lnTo>
                    <a:pt x="1145" y="1914"/>
                  </a:lnTo>
                  <a:lnTo>
                    <a:pt x="1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618;p66">
              <a:extLst>
                <a:ext uri="{FF2B5EF4-FFF2-40B4-BE49-F238E27FC236}">
                  <a16:creationId xmlns:a16="http://schemas.microsoft.com/office/drawing/2014/main" id="{5E3704AC-7F84-1477-9D87-39921DAC9706}"/>
                </a:ext>
              </a:extLst>
            </p:cNvPr>
            <p:cNvSpPr/>
            <p:nvPr/>
          </p:nvSpPr>
          <p:spPr>
            <a:xfrm>
              <a:off x="2346359" y="3046651"/>
              <a:ext cx="32841" cy="74739"/>
            </a:xfrm>
            <a:custGeom>
              <a:avLst/>
              <a:gdLst/>
              <a:ahLst/>
              <a:cxnLst/>
              <a:rect l="l" t="t" r="r" b="b"/>
              <a:pathLst>
                <a:path w="1146" h="2608" extrusionOk="0">
                  <a:moveTo>
                    <a:pt x="1" y="1"/>
                  </a:moveTo>
                  <a:lnTo>
                    <a:pt x="1" y="2607"/>
                  </a:lnTo>
                  <a:lnTo>
                    <a:pt x="1145" y="2607"/>
                  </a:lnTo>
                  <a:lnTo>
                    <a:pt x="1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619;p66">
              <a:extLst>
                <a:ext uri="{FF2B5EF4-FFF2-40B4-BE49-F238E27FC236}">
                  <a16:creationId xmlns:a16="http://schemas.microsoft.com/office/drawing/2014/main" id="{99B37083-B220-5275-16AB-178F5C115261}"/>
                </a:ext>
              </a:extLst>
            </p:cNvPr>
            <p:cNvSpPr/>
            <p:nvPr/>
          </p:nvSpPr>
          <p:spPr>
            <a:xfrm>
              <a:off x="2336787" y="3070122"/>
              <a:ext cx="51985" cy="28027"/>
            </a:xfrm>
            <a:custGeom>
              <a:avLst/>
              <a:gdLst/>
              <a:ahLst/>
              <a:cxnLst/>
              <a:rect l="l" t="t" r="r" b="b"/>
              <a:pathLst>
                <a:path w="1814" h="978" extrusionOk="0">
                  <a:moveTo>
                    <a:pt x="0" y="0"/>
                  </a:moveTo>
                  <a:lnTo>
                    <a:pt x="0" y="978"/>
                  </a:lnTo>
                  <a:lnTo>
                    <a:pt x="1813" y="978"/>
                  </a:lnTo>
                  <a:lnTo>
                    <a:pt x="1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1680;p66">
            <a:extLst>
              <a:ext uri="{FF2B5EF4-FFF2-40B4-BE49-F238E27FC236}">
                <a16:creationId xmlns:a16="http://schemas.microsoft.com/office/drawing/2014/main" id="{AD61890B-B2E8-BE40-A9CA-F2C230F0FF9D}"/>
              </a:ext>
            </a:extLst>
          </p:cNvPr>
          <p:cNvGrpSpPr/>
          <p:nvPr/>
        </p:nvGrpSpPr>
        <p:grpSpPr>
          <a:xfrm>
            <a:off x="5950302" y="4326715"/>
            <a:ext cx="455525" cy="237825"/>
            <a:chOff x="3392125" y="3077025"/>
            <a:chExt cx="455525" cy="237825"/>
          </a:xfrm>
        </p:grpSpPr>
        <p:sp>
          <p:nvSpPr>
            <p:cNvPr id="99" name="Google Shape;1681;p66">
              <a:extLst>
                <a:ext uri="{FF2B5EF4-FFF2-40B4-BE49-F238E27FC236}">
                  <a16:creationId xmlns:a16="http://schemas.microsoft.com/office/drawing/2014/main" id="{6393645F-F731-AB19-958A-7BCB995206AA}"/>
                </a:ext>
              </a:extLst>
            </p:cNvPr>
            <p:cNvSpPr/>
            <p:nvPr/>
          </p:nvSpPr>
          <p:spPr>
            <a:xfrm>
              <a:off x="3392125" y="3077025"/>
              <a:ext cx="455525" cy="237825"/>
            </a:xfrm>
            <a:custGeom>
              <a:avLst/>
              <a:gdLst/>
              <a:ahLst/>
              <a:cxnLst/>
              <a:rect l="l" t="t" r="r" b="b"/>
              <a:pathLst>
                <a:path w="18221" h="9513" extrusionOk="0">
                  <a:moveTo>
                    <a:pt x="17859" y="0"/>
                  </a:moveTo>
                  <a:lnTo>
                    <a:pt x="362" y="17"/>
                  </a:lnTo>
                  <a:cubicBezTo>
                    <a:pt x="165" y="17"/>
                    <a:pt x="1" y="165"/>
                    <a:pt x="1" y="362"/>
                  </a:cubicBezTo>
                  <a:lnTo>
                    <a:pt x="17" y="9151"/>
                  </a:lnTo>
                  <a:cubicBezTo>
                    <a:pt x="17" y="9348"/>
                    <a:pt x="181" y="9513"/>
                    <a:pt x="378" y="9513"/>
                  </a:cubicBezTo>
                  <a:lnTo>
                    <a:pt x="17859" y="9496"/>
                  </a:lnTo>
                  <a:cubicBezTo>
                    <a:pt x="18056" y="9496"/>
                    <a:pt x="18220" y="9332"/>
                    <a:pt x="18220" y="9135"/>
                  </a:cubicBezTo>
                  <a:lnTo>
                    <a:pt x="18204" y="345"/>
                  </a:lnTo>
                  <a:cubicBezTo>
                    <a:pt x="18204" y="148"/>
                    <a:pt x="18056" y="0"/>
                    <a:pt x="17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682;p66">
              <a:extLst>
                <a:ext uri="{FF2B5EF4-FFF2-40B4-BE49-F238E27FC236}">
                  <a16:creationId xmlns:a16="http://schemas.microsoft.com/office/drawing/2014/main" id="{10194408-2543-09CE-0ECA-2EEA288F0EB9}"/>
                </a:ext>
              </a:extLst>
            </p:cNvPr>
            <p:cNvSpPr/>
            <p:nvPr/>
          </p:nvSpPr>
          <p:spPr>
            <a:xfrm>
              <a:off x="3437725" y="3138625"/>
              <a:ext cx="99000" cy="102300"/>
            </a:xfrm>
            <a:custGeom>
              <a:avLst/>
              <a:gdLst/>
              <a:ahLst/>
              <a:cxnLst/>
              <a:rect l="l" t="t" r="r" b="b"/>
              <a:pathLst>
                <a:path w="3960" h="4092" extrusionOk="0">
                  <a:moveTo>
                    <a:pt x="1955" y="1"/>
                  </a:moveTo>
                  <a:cubicBezTo>
                    <a:pt x="1791" y="116"/>
                    <a:pt x="1692" y="296"/>
                    <a:pt x="1676" y="493"/>
                  </a:cubicBezTo>
                  <a:lnTo>
                    <a:pt x="1676" y="1315"/>
                  </a:lnTo>
                  <a:cubicBezTo>
                    <a:pt x="1676" y="1315"/>
                    <a:pt x="1676" y="1331"/>
                    <a:pt x="1676" y="1331"/>
                  </a:cubicBezTo>
                  <a:lnTo>
                    <a:pt x="1479" y="1430"/>
                  </a:lnTo>
                  <a:cubicBezTo>
                    <a:pt x="1474" y="1435"/>
                    <a:pt x="1468" y="1437"/>
                    <a:pt x="1461" y="1437"/>
                  </a:cubicBezTo>
                  <a:cubicBezTo>
                    <a:pt x="1446" y="1437"/>
                    <a:pt x="1429" y="1425"/>
                    <a:pt x="1429" y="1413"/>
                  </a:cubicBezTo>
                  <a:cubicBezTo>
                    <a:pt x="1429" y="1402"/>
                    <a:pt x="1429" y="1390"/>
                    <a:pt x="1424" y="1390"/>
                  </a:cubicBezTo>
                  <a:cubicBezTo>
                    <a:pt x="1421" y="1390"/>
                    <a:pt x="1418" y="1392"/>
                    <a:pt x="1413" y="1397"/>
                  </a:cubicBezTo>
                  <a:lnTo>
                    <a:pt x="1183" y="1397"/>
                  </a:lnTo>
                  <a:cubicBezTo>
                    <a:pt x="1178" y="1392"/>
                    <a:pt x="1175" y="1390"/>
                    <a:pt x="1172" y="1390"/>
                  </a:cubicBezTo>
                  <a:cubicBezTo>
                    <a:pt x="1167" y="1390"/>
                    <a:pt x="1167" y="1402"/>
                    <a:pt x="1167" y="1413"/>
                  </a:cubicBezTo>
                  <a:lnTo>
                    <a:pt x="1167" y="1578"/>
                  </a:lnTo>
                  <a:cubicBezTo>
                    <a:pt x="1167" y="1594"/>
                    <a:pt x="1150" y="1594"/>
                    <a:pt x="1150" y="1611"/>
                  </a:cubicBezTo>
                  <a:lnTo>
                    <a:pt x="772" y="1791"/>
                  </a:lnTo>
                  <a:cubicBezTo>
                    <a:pt x="767" y="1796"/>
                    <a:pt x="763" y="1798"/>
                    <a:pt x="758" y="1798"/>
                  </a:cubicBezTo>
                  <a:cubicBezTo>
                    <a:pt x="748" y="1798"/>
                    <a:pt x="739" y="1786"/>
                    <a:pt x="739" y="1775"/>
                  </a:cubicBezTo>
                  <a:lnTo>
                    <a:pt x="739" y="1758"/>
                  </a:lnTo>
                  <a:cubicBezTo>
                    <a:pt x="739" y="1742"/>
                    <a:pt x="723" y="1726"/>
                    <a:pt x="707" y="1726"/>
                  </a:cubicBezTo>
                  <a:lnTo>
                    <a:pt x="493" y="1726"/>
                  </a:lnTo>
                  <a:cubicBezTo>
                    <a:pt x="477" y="1726"/>
                    <a:pt x="460" y="1742"/>
                    <a:pt x="460" y="1758"/>
                  </a:cubicBezTo>
                  <a:lnTo>
                    <a:pt x="460" y="1939"/>
                  </a:lnTo>
                  <a:cubicBezTo>
                    <a:pt x="460" y="1956"/>
                    <a:pt x="460" y="1956"/>
                    <a:pt x="460" y="1972"/>
                  </a:cubicBezTo>
                  <a:lnTo>
                    <a:pt x="17" y="2202"/>
                  </a:lnTo>
                  <a:cubicBezTo>
                    <a:pt x="0" y="2202"/>
                    <a:pt x="0" y="2218"/>
                    <a:pt x="0" y="2218"/>
                  </a:cubicBezTo>
                  <a:lnTo>
                    <a:pt x="0" y="2563"/>
                  </a:lnTo>
                  <a:cubicBezTo>
                    <a:pt x="0" y="2575"/>
                    <a:pt x="8" y="2587"/>
                    <a:pt x="19" y="2587"/>
                  </a:cubicBezTo>
                  <a:cubicBezTo>
                    <a:pt x="23" y="2587"/>
                    <a:pt x="28" y="2585"/>
                    <a:pt x="33" y="2580"/>
                  </a:cubicBezTo>
                  <a:lnTo>
                    <a:pt x="1380" y="2284"/>
                  </a:lnTo>
                  <a:lnTo>
                    <a:pt x="1397" y="2284"/>
                  </a:lnTo>
                  <a:lnTo>
                    <a:pt x="1659" y="2399"/>
                  </a:lnTo>
                  <a:cubicBezTo>
                    <a:pt x="1676" y="2399"/>
                    <a:pt x="1676" y="2399"/>
                    <a:pt x="1676" y="2416"/>
                  </a:cubicBezTo>
                  <a:lnTo>
                    <a:pt x="1676" y="2728"/>
                  </a:lnTo>
                  <a:cubicBezTo>
                    <a:pt x="1676" y="2728"/>
                    <a:pt x="1676" y="2974"/>
                    <a:pt x="1725" y="3270"/>
                  </a:cubicBezTo>
                  <a:cubicBezTo>
                    <a:pt x="1725" y="3270"/>
                    <a:pt x="1725" y="3286"/>
                    <a:pt x="1709" y="3286"/>
                  </a:cubicBezTo>
                  <a:lnTo>
                    <a:pt x="1134" y="3631"/>
                  </a:lnTo>
                  <a:cubicBezTo>
                    <a:pt x="1134" y="3631"/>
                    <a:pt x="1117" y="3648"/>
                    <a:pt x="1134" y="3648"/>
                  </a:cubicBezTo>
                  <a:lnTo>
                    <a:pt x="1134" y="3828"/>
                  </a:lnTo>
                  <a:cubicBezTo>
                    <a:pt x="1122" y="3840"/>
                    <a:pt x="1127" y="3852"/>
                    <a:pt x="1137" y="3852"/>
                  </a:cubicBezTo>
                  <a:cubicBezTo>
                    <a:pt x="1141" y="3852"/>
                    <a:pt x="1145" y="3850"/>
                    <a:pt x="1150" y="3845"/>
                  </a:cubicBezTo>
                  <a:lnTo>
                    <a:pt x="1824" y="3746"/>
                  </a:lnTo>
                  <a:cubicBezTo>
                    <a:pt x="1824" y="3746"/>
                    <a:pt x="1840" y="3763"/>
                    <a:pt x="1857" y="3763"/>
                  </a:cubicBezTo>
                  <a:cubicBezTo>
                    <a:pt x="1873" y="3878"/>
                    <a:pt x="1906" y="3993"/>
                    <a:pt x="1972" y="4091"/>
                  </a:cubicBezTo>
                  <a:cubicBezTo>
                    <a:pt x="2054" y="3993"/>
                    <a:pt x="2087" y="3878"/>
                    <a:pt x="2103" y="3763"/>
                  </a:cubicBezTo>
                  <a:cubicBezTo>
                    <a:pt x="2103" y="3763"/>
                    <a:pt x="2119" y="3746"/>
                    <a:pt x="2136" y="3746"/>
                  </a:cubicBezTo>
                  <a:lnTo>
                    <a:pt x="2793" y="3845"/>
                  </a:lnTo>
                  <a:cubicBezTo>
                    <a:pt x="2798" y="3850"/>
                    <a:pt x="2803" y="3852"/>
                    <a:pt x="2807" y="3852"/>
                  </a:cubicBezTo>
                  <a:cubicBezTo>
                    <a:pt x="2818" y="3852"/>
                    <a:pt x="2826" y="3840"/>
                    <a:pt x="2826" y="3828"/>
                  </a:cubicBezTo>
                  <a:lnTo>
                    <a:pt x="2826" y="3648"/>
                  </a:lnTo>
                  <a:cubicBezTo>
                    <a:pt x="2826" y="3648"/>
                    <a:pt x="2809" y="3631"/>
                    <a:pt x="2809" y="3631"/>
                  </a:cubicBezTo>
                  <a:lnTo>
                    <a:pt x="2234" y="3303"/>
                  </a:lnTo>
                  <a:cubicBezTo>
                    <a:pt x="2234" y="3286"/>
                    <a:pt x="2234" y="3286"/>
                    <a:pt x="2234" y="3270"/>
                  </a:cubicBezTo>
                  <a:cubicBezTo>
                    <a:pt x="2251" y="2991"/>
                    <a:pt x="2267" y="2744"/>
                    <a:pt x="2267" y="2744"/>
                  </a:cubicBezTo>
                  <a:lnTo>
                    <a:pt x="2267" y="2416"/>
                  </a:lnTo>
                  <a:cubicBezTo>
                    <a:pt x="2267" y="2416"/>
                    <a:pt x="2267" y="2399"/>
                    <a:pt x="2284" y="2399"/>
                  </a:cubicBezTo>
                  <a:lnTo>
                    <a:pt x="2547" y="2284"/>
                  </a:lnTo>
                  <a:lnTo>
                    <a:pt x="2563" y="2284"/>
                  </a:lnTo>
                  <a:lnTo>
                    <a:pt x="3927" y="2580"/>
                  </a:lnTo>
                  <a:cubicBezTo>
                    <a:pt x="3943" y="2580"/>
                    <a:pt x="3959" y="2563"/>
                    <a:pt x="3959" y="2547"/>
                  </a:cubicBezTo>
                  <a:lnTo>
                    <a:pt x="3959" y="2218"/>
                  </a:lnTo>
                  <a:cubicBezTo>
                    <a:pt x="3959" y="2202"/>
                    <a:pt x="3943" y="2202"/>
                    <a:pt x="3943" y="2202"/>
                  </a:cubicBezTo>
                  <a:lnTo>
                    <a:pt x="3499" y="1972"/>
                  </a:lnTo>
                  <a:cubicBezTo>
                    <a:pt x="3483" y="1956"/>
                    <a:pt x="3483" y="1956"/>
                    <a:pt x="3483" y="1939"/>
                  </a:cubicBezTo>
                  <a:lnTo>
                    <a:pt x="3483" y="1758"/>
                  </a:lnTo>
                  <a:cubicBezTo>
                    <a:pt x="3483" y="1742"/>
                    <a:pt x="3483" y="1726"/>
                    <a:pt x="3467" y="1726"/>
                  </a:cubicBezTo>
                  <a:lnTo>
                    <a:pt x="3237" y="1726"/>
                  </a:lnTo>
                  <a:cubicBezTo>
                    <a:pt x="3220" y="1726"/>
                    <a:pt x="3204" y="1742"/>
                    <a:pt x="3204" y="1758"/>
                  </a:cubicBezTo>
                  <a:lnTo>
                    <a:pt x="3204" y="1775"/>
                  </a:lnTo>
                  <a:cubicBezTo>
                    <a:pt x="3204" y="1786"/>
                    <a:pt x="3196" y="1798"/>
                    <a:pt x="3185" y="1798"/>
                  </a:cubicBezTo>
                  <a:cubicBezTo>
                    <a:pt x="3181" y="1798"/>
                    <a:pt x="3176" y="1796"/>
                    <a:pt x="3171" y="1791"/>
                  </a:cubicBezTo>
                  <a:lnTo>
                    <a:pt x="2793" y="1611"/>
                  </a:lnTo>
                  <a:cubicBezTo>
                    <a:pt x="2793" y="1594"/>
                    <a:pt x="2777" y="1594"/>
                    <a:pt x="2793" y="1578"/>
                  </a:cubicBezTo>
                  <a:lnTo>
                    <a:pt x="2793" y="1413"/>
                  </a:lnTo>
                  <a:cubicBezTo>
                    <a:pt x="2793" y="1397"/>
                    <a:pt x="2777" y="1381"/>
                    <a:pt x="2760" y="1381"/>
                  </a:cubicBezTo>
                  <a:lnTo>
                    <a:pt x="2547" y="1381"/>
                  </a:lnTo>
                  <a:cubicBezTo>
                    <a:pt x="2530" y="1381"/>
                    <a:pt x="2514" y="1397"/>
                    <a:pt x="2514" y="1413"/>
                  </a:cubicBezTo>
                  <a:cubicBezTo>
                    <a:pt x="2514" y="1425"/>
                    <a:pt x="2506" y="1437"/>
                    <a:pt x="2495" y="1437"/>
                  </a:cubicBezTo>
                  <a:cubicBezTo>
                    <a:pt x="2491" y="1437"/>
                    <a:pt x="2486" y="1435"/>
                    <a:pt x="2481" y="1430"/>
                  </a:cubicBezTo>
                  <a:lnTo>
                    <a:pt x="2284" y="1331"/>
                  </a:lnTo>
                  <a:cubicBezTo>
                    <a:pt x="2267" y="1331"/>
                    <a:pt x="2267" y="1315"/>
                    <a:pt x="2267" y="1315"/>
                  </a:cubicBezTo>
                  <a:lnTo>
                    <a:pt x="2267" y="493"/>
                  </a:lnTo>
                  <a:cubicBezTo>
                    <a:pt x="2251" y="296"/>
                    <a:pt x="2152" y="116"/>
                    <a:pt x="1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683;p66">
              <a:extLst>
                <a:ext uri="{FF2B5EF4-FFF2-40B4-BE49-F238E27FC236}">
                  <a16:creationId xmlns:a16="http://schemas.microsoft.com/office/drawing/2014/main" id="{306BEB93-75EF-1C67-D678-7D1F39E6045D}"/>
                </a:ext>
              </a:extLst>
            </p:cNvPr>
            <p:cNvSpPr/>
            <p:nvPr/>
          </p:nvSpPr>
          <p:spPr>
            <a:xfrm>
              <a:off x="3678800" y="3107400"/>
              <a:ext cx="12775" cy="26325"/>
            </a:xfrm>
            <a:custGeom>
              <a:avLst/>
              <a:gdLst/>
              <a:ahLst/>
              <a:cxnLst/>
              <a:rect l="l" t="t" r="r" b="b"/>
              <a:pathLst>
                <a:path w="511" h="1053" extrusionOk="0">
                  <a:moveTo>
                    <a:pt x="1" y="1"/>
                  </a:moveTo>
                  <a:lnTo>
                    <a:pt x="1" y="1052"/>
                  </a:lnTo>
                  <a:lnTo>
                    <a:pt x="510" y="1052"/>
                  </a:lnTo>
                  <a:lnTo>
                    <a:pt x="5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684;p66">
              <a:extLst>
                <a:ext uri="{FF2B5EF4-FFF2-40B4-BE49-F238E27FC236}">
                  <a16:creationId xmlns:a16="http://schemas.microsoft.com/office/drawing/2014/main" id="{9C30B82A-0D4A-029C-F97E-1EF639E7AC2E}"/>
                </a:ext>
              </a:extLst>
            </p:cNvPr>
            <p:cNvSpPr/>
            <p:nvPr/>
          </p:nvSpPr>
          <p:spPr>
            <a:xfrm>
              <a:off x="3678400" y="3148475"/>
              <a:ext cx="13175" cy="26325"/>
            </a:xfrm>
            <a:custGeom>
              <a:avLst/>
              <a:gdLst/>
              <a:ahLst/>
              <a:cxnLst/>
              <a:rect l="l" t="t" r="r" b="b"/>
              <a:pathLst>
                <a:path w="527" h="1053" extrusionOk="0">
                  <a:moveTo>
                    <a:pt x="0" y="1"/>
                  </a:moveTo>
                  <a:lnTo>
                    <a:pt x="0" y="1052"/>
                  </a:lnTo>
                  <a:lnTo>
                    <a:pt x="526" y="1052"/>
                  </a:lnTo>
                  <a:lnTo>
                    <a:pt x="5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685;p66">
              <a:extLst>
                <a:ext uri="{FF2B5EF4-FFF2-40B4-BE49-F238E27FC236}">
                  <a16:creationId xmlns:a16="http://schemas.microsoft.com/office/drawing/2014/main" id="{94626F50-C3EF-B647-70C2-292F5AA643A8}"/>
                </a:ext>
              </a:extLst>
            </p:cNvPr>
            <p:cNvSpPr/>
            <p:nvPr/>
          </p:nvSpPr>
          <p:spPr>
            <a:xfrm>
              <a:off x="3678800" y="3188725"/>
              <a:ext cx="13175" cy="26325"/>
            </a:xfrm>
            <a:custGeom>
              <a:avLst/>
              <a:gdLst/>
              <a:ahLst/>
              <a:cxnLst/>
              <a:rect l="l" t="t" r="r" b="b"/>
              <a:pathLst>
                <a:path w="527" h="1053" extrusionOk="0">
                  <a:moveTo>
                    <a:pt x="1" y="1"/>
                  </a:moveTo>
                  <a:lnTo>
                    <a:pt x="1" y="1052"/>
                  </a:lnTo>
                  <a:lnTo>
                    <a:pt x="527" y="1052"/>
                  </a:lnTo>
                  <a:lnTo>
                    <a:pt x="5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686;p66">
              <a:extLst>
                <a:ext uri="{FF2B5EF4-FFF2-40B4-BE49-F238E27FC236}">
                  <a16:creationId xmlns:a16="http://schemas.microsoft.com/office/drawing/2014/main" id="{36481F6A-1A6E-EF04-FBF3-11C801EC246F}"/>
                </a:ext>
              </a:extLst>
            </p:cNvPr>
            <p:cNvSpPr/>
            <p:nvPr/>
          </p:nvSpPr>
          <p:spPr>
            <a:xfrm>
              <a:off x="3678800" y="3229400"/>
              <a:ext cx="13175" cy="26300"/>
            </a:xfrm>
            <a:custGeom>
              <a:avLst/>
              <a:gdLst/>
              <a:ahLst/>
              <a:cxnLst/>
              <a:rect l="l" t="t" r="r" b="b"/>
              <a:pathLst>
                <a:path w="527" h="1052" extrusionOk="0">
                  <a:moveTo>
                    <a:pt x="1" y="0"/>
                  </a:moveTo>
                  <a:lnTo>
                    <a:pt x="1" y="1052"/>
                  </a:lnTo>
                  <a:lnTo>
                    <a:pt x="527" y="1052"/>
                  </a:lnTo>
                  <a:lnTo>
                    <a:pt x="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687;p66">
              <a:extLst>
                <a:ext uri="{FF2B5EF4-FFF2-40B4-BE49-F238E27FC236}">
                  <a16:creationId xmlns:a16="http://schemas.microsoft.com/office/drawing/2014/main" id="{DD33344E-B839-FEE8-B269-3806B6C6ECCC}"/>
                </a:ext>
              </a:extLst>
            </p:cNvPr>
            <p:cNvSpPr/>
            <p:nvPr/>
          </p:nvSpPr>
          <p:spPr>
            <a:xfrm>
              <a:off x="3678800" y="3270050"/>
              <a:ext cx="13175" cy="26325"/>
            </a:xfrm>
            <a:custGeom>
              <a:avLst/>
              <a:gdLst/>
              <a:ahLst/>
              <a:cxnLst/>
              <a:rect l="l" t="t" r="r" b="b"/>
              <a:pathLst>
                <a:path w="527" h="1053" extrusionOk="0">
                  <a:moveTo>
                    <a:pt x="1" y="1"/>
                  </a:moveTo>
                  <a:lnTo>
                    <a:pt x="1" y="1052"/>
                  </a:lnTo>
                  <a:lnTo>
                    <a:pt x="527" y="1052"/>
                  </a:lnTo>
                  <a:lnTo>
                    <a:pt x="5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688;p66">
              <a:extLst>
                <a:ext uri="{FF2B5EF4-FFF2-40B4-BE49-F238E27FC236}">
                  <a16:creationId xmlns:a16="http://schemas.microsoft.com/office/drawing/2014/main" id="{3971310D-E78D-9669-B2C2-810D3202460D}"/>
                </a:ext>
              </a:extLst>
            </p:cNvPr>
            <p:cNvSpPr/>
            <p:nvPr/>
          </p:nvSpPr>
          <p:spPr>
            <a:xfrm>
              <a:off x="3563800" y="3183400"/>
              <a:ext cx="39450" cy="9475"/>
            </a:xfrm>
            <a:custGeom>
              <a:avLst/>
              <a:gdLst/>
              <a:ahLst/>
              <a:cxnLst/>
              <a:rect l="l" t="t" r="r" b="b"/>
              <a:pathLst>
                <a:path w="1578" h="379" extrusionOk="0">
                  <a:moveTo>
                    <a:pt x="1" y="0"/>
                  </a:moveTo>
                  <a:lnTo>
                    <a:pt x="1" y="378"/>
                  </a:lnTo>
                  <a:lnTo>
                    <a:pt x="1578" y="378"/>
                  </a:lnTo>
                  <a:lnTo>
                    <a:pt x="15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689;p66">
              <a:extLst>
                <a:ext uri="{FF2B5EF4-FFF2-40B4-BE49-F238E27FC236}">
                  <a16:creationId xmlns:a16="http://schemas.microsoft.com/office/drawing/2014/main" id="{1D2609D8-1DD7-640B-38DF-F2D3B0E563F1}"/>
                </a:ext>
              </a:extLst>
            </p:cNvPr>
            <p:cNvSpPr/>
            <p:nvPr/>
          </p:nvSpPr>
          <p:spPr>
            <a:xfrm>
              <a:off x="3563800" y="3206800"/>
              <a:ext cx="76425" cy="9900"/>
            </a:xfrm>
            <a:custGeom>
              <a:avLst/>
              <a:gdLst/>
              <a:ahLst/>
              <a:cxnLst/>
              <a:rect l="l" t="t" r="r" b="b"/>
              <a:pathLst>
                <a:path w="3057" h="396" extrusionOk="0">
                  <a:moveTo>
                    <a:pt x="3057" y="1"/>
                  </a:moveTo>
                  <a:lnTo>
                    <a:pt x="1" y="17"/>
                  </a:lnTo>
                  <a:lnTo>
                    <a:pt x="1" y="395"/>
                  </a:lnTo>
                  <a:lnTo>
                    <a:pt x="3057" y="395"/>
                  </a:lnTo>
                  <a:lnTo>
                    <a:pt x="30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690;p66">
              <a:extLst>
                <a:ext uri="{FF2B5EF4-FFF2-40B4-BE49-F238E27FC236}">
                  <a16:creationId xmlns:a16="http://schemas.microsoft.com/office/drawing/2014/main" id="{8E6A980E-A7FD-C800-010A-089C6A7CEA92}"/>
                </a:ext>
              </a:extLst>
            </p:cNvPr>
            <p:cNvSpPr/>
            <p:nvPr/>
          </p:nvSpPr>
          <p:spPr>
            <a:xfrm>
              <a:off x="3563800" y="3230625"/>
              <a:ext cx="76425" cy="9875"/>
            </a:xfrm>
            <a:custGeom>
              <a:avLst/>
              <a:gdLst/>
              <a:ahLst/>
              <a:cxnLst/>
              <a:rect l="l" t="t" r="r" b="b"/>
              <a:pathLst>
                <a:path w="3057" h="395" extrusionOk="0">
                  <a:moveTo>
                    <a:pt x="1" y="1"/>
                  </a:moveTo>
                  <a:lnTo>
                    <a:pt x="1" y="395"/>
                  </a:lnTo>
                  <a:lnTo>
                    <a:pt x="3057" y="395"/>
                  </a:lnTo>
                  <a:lnTo>
                    <a:pt x="30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691;p66">
              <a:extLst>
                <a:ext uri="{FF2B5EF4-FFF2-40B4-BE49-F238E27FC236}">
                  <a16:creationId xmlns:a16="http://schemas.microsoft.com/office/drawing/2014/main" id="{8E9BBED3-4D66-592F-61EA-DC55F4ADA366}"/>
                </a:ext>
              </a:extLst>
            </p:cNvPr>
            <p:cNvSpPr/>
            <p:nvPr/>
          </p:nvSpPr>
          <p:spPr>
            <a:xfrm>
              <a:off x="3734675" y="3146425"/>
              <a:ext cx="39850" cy="9475"/>
            </a:xfrm>
            <a:custGeom>
              <a:avLst/>
              <a:gdLst/>
              <a:ahLst/>
              <a:cxnLst/>
              <a:rect l="l" t="t" r="r" b="b"/>
              <a:pathLst>
                <a:path w="1594" h="379" extrusionOk="0">
                  <a:moveTo>
                    <a:pt x="0" y="1"/>
                  </a:moveTo>
                  <a:lnTo>
                    <a:pt x="0" y="379"/>
                  </a:lnTo>
                  <a:lnTo>
                    <a:pt x="1594" y="379"/>
                  </a:lnTo>
                  <a:lnTo>
                    <a:pt x="1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692;p66">
              <a:extLst>
                <a:ext uri="{FF2B5EF4-FFF2-40B4-BE49-F238E27FC236}">
                  <a16:creationId xmlns:a16="http://schemas.microsoft.com/office/drawing/2014/main" id="{81943C15-F08B-F369-FCEA-4774151B7FED}"/>
                </a:ext>
              </a:extLst>
            </p:cNvPr>
            <p:cNvSpPr/>
            <p:nvPr/>
          </p:nvSpPr>
          <p:spPr>
            <a:xfrm>
              <a:off x="3734675" y="3169850"/>
              <a:ext cx="76825" cy="9875"/>
            </a:xfrm>
            <a:custGeom>
              <a:avLst/>
              <a:gdLst/>
              <a:ahLst/>
              <a:cxnLst/>
              <a:rect l="l" t="t" r="r" b="b"/>
              <a:pathLst>
                <a:path w="3073" h="395" extrusionOk="0">
                  <a:moveTo>
                    <a:pt x="0" y="0"/>
                  </a:moveTo>
                  <a:lnTo>
                    <a:pt x="0" y="394"/>
                  </a:lnTo>
                  <a:lnTo>
                    <a:pt x="3072" y="394"/>
                  </a:lnTo>
                  <a:lnTo>
                    <a:pt x="30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693;p66">
              <a:extLst>
                <a:ext uri="{FF2B5EF4-FFF2-40B4-BE49-F238E27FC236}">
                  <a16:creationId xmlns:a16="http://schemas.microsoft.com/office/drawing/2014/main" id="{D48A54D5-A925-6904-63CE-9183E0FFB3D3}"/>
                </a:ext>
              </a:extLst>
            </p:cNvPr>
            <p:cNvSpPr/>
            <p:nvPr/>
          </p:nvSpPr>
          <p:spPr>
            <a:xfrm>
              <a:off x="3735075" y="3193675"/>
              <a:ext cx="76425" cy="9875"/>
            </a:xfrm>
            <a:custGeom>
              <a:avLst/>
              <a:gdLst/>
              <a:ahLst/>
              <a:cxnLst/>
              <a:rect l="l" t="t" r="r" b="b"/>
              <a:pathLst>
                <a:path w="3057" h="395" extrusionOk="0">
                  <a:moveTo>
                    <a:pt x="1" y="0"/>
                  </a:moveTo>
                  <a:lnTo>
                    <a:pt x="1" y="394"/>
                  </a:lnTo>
                  <a:lnTo>
                    <a:pt x="3056" y="394"/>
                  </a:lnTo>
                  <a:lnTo>
                    <a:pt x="30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694;p66">
              <a:extLst>
                <a:ext uri="{FF2B5EF4-FFF2-40B4-BE49-F238E27FC236}">
                  <a16:creationId xmlns:a16="http://schemas.microsoft.com/office/drawing/2014/main" id="{C9E59B65-40B8-AF9A-CA34-8D0E42183BA1}"/>
                </a:ext>
              </a:extLst>
            </p:cNvPr>
            <p:cNvSpPr/>
            <p:nvPr/>
          </p:nvSpPr>
          <p:spPr>
            <a:xfrm>
              <a:off x="3734250" y="3230225"/>
              <a:ext cx="9075" cy="47650"/>
            </a:xfrm>
            <a:custGeom>
              <a:avLst/>
              <a:gdLst/>
              <a:ahLst/>
              <a:cxnLst/>
              <a:rect l="l" t="t" r="r" b="b"/>
              <a:pathLst>
                <a:path w="363" h="1906" extrusionOk="0">
                  <a:moveTo>
                    <a:pt x="1" y="0"/>
                  </a:moveTo>
                  <a:lnTo>
                    <a:pt x="1" y="1906"/>
                  </a:lnTo>
                  <a:lnTo>
                    <a:pt x="362" y="1906"/>
                  </a:lnTo>
                  <a:lnTo>
                    <a:pt x="3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695;p66">
              <a:extLst>
                <a:ext uri="{FF2B5EF4-FFF2-40B4-BE49-F238E27FC236}">
                  <a16:creationId xmlns:a16="http://schemas.microsoft.com/office/drawing/2014/main" id="{639940EB-41C4-6B7E-5545-C350C15931F0}"/>
                </a:ext>
              </a:extLst>
            </p:cNvPr>
            <p:cNvSpPr/>
            <p:nvPr/>
          </p:nvSpPr>
          <p:spPr>
            <a:xfrm>
              <a:off x="3747000" y="3230225"/>
              <a:ext cx="4525" cy="47650"/>
            </a:xfrm>
            <a:custGeom>
              <a:avLst/>
              <a:gdLst/>
              <a:ahLst/>
              <a:cxnLst/>
              <a:rect l="l" t="t" r="r" b="b"/>
              <a:pathLst>
                <a:path w="181" h="1906" extrusionOk="0">
                  <a:moveTo>
                    <a:pt x="0" y="0"/>
                  </a:moveTo>
                  <a:lnTo>
                    <a:pt x="0" y="1906"/>
                  </a:lnTo>
                  <a:lnTo>
                    <a:pt x="181" y="1906"/>
                  </a:lnTo>
                  <a:lnTo>
                    <a:pt x="1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696;p66">
              <a:extLst>
                <a:ext uri="{FF2B5EF4-FFF2-40B4-BE49-F238E27FC236}">
                  <a16:creationId xmlns:a16="http://schemas.microsoft.com/office/drawing/2014/main" id="{C1010D9D-1C5B-2CF2-5728-E196E3EABD47}"/>
                </a:ext>
              </a:extLst>
            </p:cNvPr>
            <p:cNvSpPr/>
            <p:nvPr/>
          </p:nvSpPr>
          <p:spPr>
            <a:xfrm>
              <a:off x="3755625" y="3230225"/>
              <a:ext cx="9050" cy="47650"/>
            </a:xfrm>
            <a:custGeom>
              <a:avLst/>
              <a:gdLst/>
              <a:ahLst/>
              <a:cxnLst/>
              <a:rect l="l" t="t" r="r" b="b"/>
              <a:pathLst>
                <a:path w="362" h="1906" extrusionOk="0">
                  <a:moveTo>
                    <a:pt x="0" y="0"/>
                  </a:moveTo>
                  <a:lnTo>
                    <a:pt x="0" y="1906"/>
                  </a:lnTo>
                  <a:lnTo>
                    <a:pt x="361" y="1906"/>
                  </a:lnTo>
                  <a:lnTo>
                    <a:pt x="3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697;p66">
              <a:extLst>
                <a:ext uri="{FF2B5EF4-FFF2-40B4-BE49-F238E27FC236}">
                  <a16:creationId xmlns:a16="http://schemas.microsoft.com/office/drawing/2014/main" id="{7D07F12E-677C-2417-D38B-264FD7E2BF86}"/>
                </a:ext>
              </a:extLst>
            </p:cNvPr>
            <p:cNvSpPr/>
            <p:nvPr/>
          </p:nvSpPr>
          <p:spPr>
            <a:xfrm>
              <a:off x="3768350" y="3230225"/>
              <a:ext cx="4950" cy="47650"/>
            </a:xfrm>
            <a:custGeom>
              <a:avLst/>
              <a:gdLst/>
              <a:ahLst/>
              <a:cxnLst/>
              <a:rect l="l" t="t" r="r" b="b"/>
              <a:pathLst>
                <a:path w="198" h="1906" extrusionOk="0">
                  <a:moveTo>
                    <a:pt x="0" y="0"/>
                  </a:moveTo>
                  <a:lnTo>
                    <a:pt x="0" y="1906"/>
                  </a:lnTo>
                  <a:lnTo>
                    <a:pt x="198" y="1906"/>
                  </a:lnTo>
                  <a:lnTo>
                    <a:pt x="1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698;p66">
              <a:extLst>
                <a:ext uri="{FF2B5EF4-FFF2-40B4-BE49-F238E27FC236}">
                  <a16:creationId xmlns:a16="http://schemas.microsoft.com/office/drawing/2014/main" id="{750C6556-D8BD-71DB-AC97-5ABC488E5E90}"/>
                </a:ext>
              </a:extLst>
            </p:cNvPr>
            <p:cNvSpPr/>
            <p:nvPr/>
          </p:nvSpPr>
          <p:spPr>
            <a:xfrm>
              <a:off x="3776975" y="3230225"/>
              <a:ext cx="9050" cy="47650"/>
            </a:xfrm>
            <a:custGeom>
              <a:avLst/>
              <a:gdLst/>
              <a:ahLst/>
              <a:cxnLst/>
              <a:rect l="l" t="t" r="r" b="b"/>
              <a:pathLst>
                <a:path w="362" h="1906" extrusionOk="0">
                  <a:moveTo>
                    <a:pt x="0" y="0"/>
                  </a:moveTo>
                  <a:lnTo>
                    <a:pt x="0" y="1906"/>
                  </a:lnTo>
                  <a:lnTo>
                    <a:pt x="362" y="1906"/>
                  </a:lnTo>
                  <a:lnTo>
                    <a:pt x="3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699;p66">
              <a:extLst>
                <a:ext uri="{FF2B5EF4-FFF2-40B4-BE49-F238E27FC236}">
                  <a16:creationId xmlns:a16="http://schemas.microsoft.com/office/drawing/2014/main" id="{6F42245B-EB17-ADAE-14EF-AE4E17F95F00}"/>
                </a:ext>
              </a:extLst>
            </p:cNvPr>
            <p:cNvSpPr/>
            <p:nvPr/>
          </p:nvSpPr>
          <p:spPr>
            <a:xfrm>
              <a:off x="3790125" y="3230225"/>
              <a:ext cx="4525" cy="47650"/>
            </a:xfrm>
            <a:custGeom>
              <a:avLst/>
              <a:gdLst/>
              <a:ahLst/>
              <a:cxnLst/>
              <a:rect l="l" t="t" r="r" b="b"/>
              <a:pathLst>
                <a:path w="181" h="1906" extrusionOk="0">
                  <a:moveTo>
                    <a:pt x="0" y="0"/>
                  </a:moveTo>
                  <a:lnTo>
                    <a:pt x="0" y="1906"/>
                  </a:lnTo>
                  <a:lnTo>
                    <a:pt x="181" y="1906"/>
                  </a:lnTo>
                  <a:lnTo>
                    <a:pt x="1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 6">
            <a:extLst>
              <a:ext uri="{FF2B5EF4-FFF2-40B4-BE49-F238E27FC236}">
                <a16:creationId xmlns:a16="http://schemas.microsoft.com/office/drawing/2014/main" id="{D5A11D7F-6595-1A69-03AF-3F502E8BA82E}"/>
              </a:ext>
            </a:extLst>
          </p:cNvPr>
          <p:cNvPicPr>
            <a:picLocks noChangeAspect="1"/>
          </p:cNvPicPr>
          <p:nvPr/>
        </p:nvPicPr>
        <p:blipFill>
          <a:blip r:embed="rId5"/>
          <a:stretch>
            <a:fillRect/>
          </a:stretch>
        </p:blipFill>
        <p:spPr>
          <a:xfrm>
            <a:off x="1994487" y="1938380"/>
            <a:ext cx="569503" cy="569503"/>
          </a:xfrm>
          <a:prstGeom prst="rect">
            <a:avLst/>
          </a:prstGeom>
        </p:spPr>
      </p:pic>
      <p:sp>
        <p:nvSpPr>
          <p:cNvPr id="118" name="Google Shape;744;p44">
            <a:extLst>
              <a:ext uri="{FF2B5EF4-FFF2-40B4-BE49-F238E27FC236}">
                <a16:creationId xmlns:a16="http://schemas.microsoft.com/office/drawing/2014/main" id="{E766918F-4D43-C1DC-9BD4-FD192862B663}"/>
              </a:ext>
            </a:extLst>
          </p:cNvPr>
          <p:cNvSpPr txBox="1">
            <a:spLocks noGrp="1"/>
          </p:cNvSpPr>
          <p:nvPr>
            <p:ph type="subTitle" idx="1"/>
          </p:nvPr>
        </p:nvSpPr>
        <p:spPr>
          <a:xfrm>
            <a:off x="2434225" y="1338639"/>
            <a:ext cx="4208357" cy="4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QUE CHOISIR ?</a:t>
            </a:r>
            <a:endParaRPr dirty="0"/>
          </a:p>
        </p:txBody>
      </p:sp>
      <p:pic>
        <p:nvPicPr>
          <p:cNvPr id="119" name="Image 118">
            <a:extLst>
              <a:ext uri="{FF2B5EF4-FFF2-40B4-BE49-F238E27FC236}">
                <a16:creationId xmlns:a16="http://schemas.microsoft.com/office/drawing/2014/main" id="{3A98D020-E777-EA1C-A23F-E1E6A41F4EB9}"/>
              </a:ext>
            </a:extLst>
          </p:cNvPr>
          <p:cNvPicPr>
            <a:picLocks noChangeAspect="1"/>
          </p:cNvPicPr>
          <p:nvPr/>
        </p:nvPicPr>
        <p:blipFill>
          <a:blip r:embed="rId5"/>
          <a:stretch>
            <a:fillRect/>
          </a:stretch>
        </p:blipFill>
        <p:spPr>
          <a:xfrm>
            <a:off x="6974400" y="1861061"/>
            <a:ext cx="569503" cy="569503"/>
          </a:xfrm>
          <a:prstGeom prst="rect">
            <a:avLst/>
          </a:prstGeom>
        </p:spPr>
      </p:pic>
      <p:pic>
        <p:nvPicPr>
          <p:cNvPr id="120" name="Image 119">
            <a:extLst>
              <a:ext uri="{FF2B5EF4-FFF2-40B4-BE49-F238E27FC236}">
                <a16:creationId xmlns:a16="http://schemas.microsoft.com/office/drawing/2014/main" id="{4C1D84A9-123B-89A9-79F2-5A219FADB180}"/>
              </a:ext>
            </a:extLst>
          </p:cNvPr>
          <p:cNvPicPr>
            <a:picLocks noChangeAspect="1"/>
          </p:cNvPicPr>
          <p:nvPr/>
        </p:nvPicPr>
        <p:blipFill>
          <a:blip r:embed="rId6"/>
          <a:stretch>
            <a:fillRect/>
          </a:stretch>
        </p:blipFill>
        <p:spPr>
          <a:xfrm>
            <a:off x="4294457" y="2088341"/>
            <a:ext cx="714131" cy="714131"/>
          </a:xfrm>
          <a:prstGeom prst="rect">
            <a:avLst/>
          </a:prstGeom>
        </p:spPr>
      </p:pic>
      <p:pic>
        <p:nvPicPr>
          <p:cNvPr id="121" name="Picture 2">
            <a:extLst>
              <a:ext uri="{FF2B5EF4-FFF2-40B4-BE49-F238E27FC236}">
                <a16:creationId xmlns:a16="http://schemas.microsoft.com/office/drawing/2014/main" id="{A6FF0FD4-8786-E7AB-C3A9-C58101732664}"/>
              </a:ext>
            </a:extLst>
          </p:cNvPr>
          <p:cNvPicPr>
            <a:picLocks noChangeAspect="1" noChangeArrowheads="1"/>
          </p:cNvPicPr>
          <p:nvPr>
            <p:custDataLst>
              <p:tags r:id="rId1"/>
            </p:custDataLst>
          </p:nvPr>
        </p:nvPicPr>
        <p:blipFill rotWithShape="1">
          <a:blip r:embed="rId7">
            <a:extLst>
              <a:ext uri="{28A0092B-C50C-407E-A947-70E740481C1C}">
                <a14:useLocalDpi xmlns:a14="http://schemas.microsoft.com/office/drawing/2010/main" val="0"/>
              </a:ext>
            </a:extLst>
          </a:blip>
          <a:srcRect l="-1" t="20167" r="135" b="19912"/>
          <a:stretch/>
        </p:blipFill>
        <p:spPr bwMode="auto">
          <a:xfrm>
            <a:off x="4198537" y="3122612"/>
            <a:ext cx="970679" cy="582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61437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grpSp>
        <p:nvGrpSpPr>
          <p:cNvPr id="1538" name="Google Shape;1538;p65"/>
          <p:cNvGrpSpPr/>
          <p:nvPr/>
        </p:nvGrpSpPr>
        <p:grpSpPr>
          <a:xfrm>
            <a:off x="436639" y="1791146"/>
            <a:ext cx="1507118" cy="838832"/>
            <a:chOff x="7636893" y="2346251"/>
            <a:chExt cx="1507118" cy="838832"/>
          </a:xfrm>
        </p:grpSpPr>
        <p:grpSp>
          <p:nvGrpSpPr>
            <p:cNvPr id="1539" name="Google Shape;1539;p65"/>
            <p:cNvGrpSpPr/>
            <p:nvPr/>
          </p:nvGrpSpPr>
          <p:grpSpPr>
            <a:xfrm flipH="1">
              <a:off x="7728620" y="2393076"/>
              <a:ext cx="1415391" cy="792008"/>
              <a:chOff x="1905568" y="363438"/>
              <a:chExt cx="1415391" cy="792008"/>
            </a:xfrm>
          </p:grpSpPr>
          <p:sp>
            <p:nvSpPr>
              <p:cNvPr id="1540" name="Google Shape;1540;p65"/>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5"/>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65"/>
            <p:cNvGrpSpPr/>
            <p:nvPr/>
          </p:nvGrpSpPr>
          <p:grpSpPr>
            <a:xfrm flipH="1">
              <a:off x="7636893" y="2346251"/>
              <a:ext cx="257693" cy="199083"/>
              <a:chOff x="3154993" y="316614"/>
              <a:chExt cx="257693" cy="199083"/>
            </a:xfrm>
          </p:grpSpPr>
          <p:sp>
            <p:nvSpPr>
              <p:cNvPr id="1543" name="Google Shape;1543;p65"/>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5"/>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5"/>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5"/>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5"/>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5"/>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5"/>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5"/>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5"/>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3" name="Google Shape;1553;p65"/>
          <p:cNvSpPr txBox="1">
            <a:spLocks noGrp="1"/>
          </p:cNvSpPr>
          <p:nvPr>
            <p:ph type="ctrTitle"/>
          </p:nvPr>
        </p:nvSpPr>
        <p:spPr>
          <a:xfrm>
            <a:off x="1973400" y="534887"/>
            <a:ext cx="5197200" cy="12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MERCI !</a:t>
            </a:r>
            <a:endParaRPr dirty="0"/>
          </a:p>
        </p:txBody>
      </p:sp>
      <p:sp>
        <p:nvSpPr>
          <p:cNvPr id="1554" name="Google Shape;1554;p65"/>
          <p:cNvSpPr txBox="1">
            <a:spLocks noGrp="1"/>
          </p:cNvSpPr>
          <p:nvPr>
            <p:ph type="subTitle" idx="1"/>
          </p:nvPr>
        </p:nvSpPr>
        <p:spPr>
          <a:xfrm>
            <a:off x="1973400" y="2713425"/>
            <a:ext cx="5197200" cy="101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Avez-vous des questions ?</a:t>
            </a:r>
            <a:endParaRPr dirty="0"/>
          </a:p>
          <a:p>
            <a:pPr marL="0" lvl="0" indent="0" algn="ctr" rtl="0">
              <a:spcBef>
                <a:spcPts val="0"/>
              </a:spcBef>
              <a:spcAft>
                <a:spcPts val="0"/>
              </a:spcAft>
              <a:buNone/>
            </a:pPr>
            <a:r>
              <a:rPr lang="en" dirty="0"/>
              <a:t>derraz.sofiane@gmail.com </a:t>
            </a:r>
            <a:endParaRPr dirty="0"/>
          </a:p>
          <a:p>
            <a:pPr marL="0" lvl="0" indent="0" algn="ctr" rtl="0">
              <a:spcBef>
                <a:spcPts val="0"/>
              </a:spcBef>
              <a:spcAft>
                <a:spcPts val="0"/>
              </a:spcAft>
              <a:buNone/>
            </a:pPr>
            <a:r>
              <a:rPr lang="en" dirty="0"/>
              <a:t>+33 7 67 62 82 29</a:t>
            </a:r>
          </a:p>
          <a:p>
            <a:pPr marL="0" lvl="0" indent="0" algn="ctr" rtl="0">
              <a:spcBef>
                <a:spcPts val="0"/>
              </a:spcBef>
              <a:spcAft>
                <a:spcPts val="0"/>
              </a:spcAft>
              <a:buNone/>
            </a:pPr>
            <a:r>
              <a:rPr lang="en" dirty="0"/>
              <a:t>openclassrooms.com</a:t>
            </a:r>
            <a:endParaRPr dirty="0"/>
          </a:p>
        </p:txBody>
      </p:sp>
      <p:sp>
        <p:nvSpPr>
          <p:cNvPr id="1555" name="Google Shape;1555;p65"/>
          <p:cNvSpPr txBox="1"/>
          <p:nvPr/>
        </p:nvSpPr>
        <p:spPr>
          <a:xfrm>
            <a:off x="3072000" y="4391894"/>
            <a:ext cx="3000000" cy="21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4"/>
                </a:solidFill>
                <a:latin typeface="Raleway"/>
                <a:ea typeface="Raleway"/>
                <a:cs typeface="Raleway"/>
                <a:sym typeface="Raleway"/>
              </a:rPr>
              <a:t>Please keep this slide for attribution</a:t>
            </a:r>
            <a:endParaRPr sz="1200">
              <a:solidFill>
                <a:schemeClr val="accent4"/>
              </a:solidFill>
              <a:latin typeface="Raleway"/>
              <a:ea typeface="Raleway"/>
              <a:cs typeface="Raleway"/>
              <a:sym typeface="Raleway"/>
            </a:endParaRPr>
          </a:p>
        </p:txBody>
      </p:sp>
      <p:grpSp>
        <p:nvGrpSpPr>
          <p:cNvPr id="248" name="Google Shape;1728;p66">
            <a:extLst>
              <a:ext uri="{FF2B5EF4-FFF2-40B4-BE49-F238E27FC236}">
                <a16:creationId xmlns:a16="http://schemas.microsoft.com/office/drawing/2014/main" id="{9B1FD052-6056-9698-098E-DBB9E9ED34B8}"/>
              </a:ext>
            </a:extLst>
          </p:cNvPr>
          <p:cNvGrpSpPr/>
          <p:nvPr/>
        </p:nvGrpSpPr>
        <p:grpSpPr>
          <a:xfrm>
            <a:off x="6488944" y="981326"/>
            <a:ext cx="2298000" cy="1713925"/>
            <a:chOff x="2209625" y="3917525"/>
            <a:chExt cx="2298000" cy="1713925"/>
          </a:xfrm>
        </p:grpSpPr>
        <p:sp>
          <p:nvSpPr>
            <p:cNvPr id="249" name="Google Shape;1729;p66">
              <a:extLst>
                <a:ext uri="{FF2B5EF4-FFF2-40B4-BE49-F238E27FC236}">
                  <a16:creationId xmlns:a16="http://schemas.microsoft.com/office/drawing/2014/main" id="{AA24EECF-F326-248E-4574-7F7392F1CDF6}"/>
                </a:ext>
              </a:extLst>
            </p:cNvPr>
            <p:cNvSpPr/>
            <p:nvPr/>
          </p:nvSpPr>
          <p:spPr>
            <a:xfrm>
              <a:off x="2209625" y="4249500"/>
              <a:ext cx="1361875" cy="1381950"/>
            </a:xfrm>
            <a:custGeom>
              <a:avLst/>
              <a:gdLst/>
              <a:ahLst/>
              <a:cxnLst/>
              <a:rect l="l" t="t" r="r" b="b"/>
              <a:pathLst>
                <a:path w="54475" h="55278" extrusionOk="0">
                  <a:moveTo>
                    <a:pt x="54138" y="1"/>
                  </a:moveTo>
                  <a:cubicBezTo>
                    <a:pt x="54106" y="1"/>
                    <a:pt x="54071" y="8"/>
                    <a:pt x="54035" y="24"/>
                  </a:cubicBezTo>
                  <a:cubicBezTo>
                    <a:pt x="46576" y="2965"/>
                    <a:pt x="35158" y="8600"/>
                    <a:pt x="23198" y="18687"/>
                  </a:cubicBezTo>
                  <a:cubicBezTo>
                    <a:pt x="12174" y="27953"/>
                    <a:pt x="4732" y="38500"/>
                    <a:pt x="3286" y="45910"/>
                  </a:cubicBezTo>
                  <a:cubicBezTo>
                    <a:pt x="2711" y="48801"/>
                    <a:pt x="3072" y="51233"/>
                    <a:pt x="4469" y="52892"/>
                  </a:cubicBezTo>
                  <a:cubicBezTo>
                    <a:pt x="5811" y="54486"/>
                    <a:pt x="8016" y="55277"/>
                    <a:pt x="10870" y="55277"/>
                  </a:cubicBezTo>
                  <a:cubicBezTo>
                    <a:pt x="14340" y="55277"/>
                    <a:pt x="18770" y="54108"/>
                    <a:pt x="23773" y="51791"/>
                  </a:cubicBezTo>
                  <a:cubicBezTo>
                    <a:pt x="24017" y="51677"/>
                    <a:pt x="23897" y="51324"/>
                    <a:pt x="23666" y="51324"/>
                  </a:cubicBezTo>
                  <a:cubicBezTo>
                    <a:pt x="23632" y="51324"/>
                    <a:pt x="23597" y="51331"/>
                    <a:pt x="23559" y="51348"/>
                  </a:cubicBezTo>
                  <a:cubicBezTo>
                    <a:pt x="18613" y="53643"/>
                    <a:pt x="14251" y="54803"/>
                    <a:pt x="10869" y="54803"/>
                  </a:cubicBezTo>
                  <a:cubicBezTo>
                    <a:pt x="8174" y="54803"/>
                    <a:pt x="6100" y="54066"/>
                    <a:pt x="4847" y="52580"/>
                  </a:cubicBezTo>
                  <a:cubicBezTo>
                    <a:pt x="0" y="46830"/>
                    <a:pt x="8362" y="31781"/>
                    <a:pt x="23493" y="19049"/>
                  </a:cubicBezTo>
                  <a:cubicBezTo>
                    <a:pt x="35421" y="9011"/>
                    <a:pt x="46789" y="3408"/>
                    <a:pt x="54215" y="468"/>
                  </a:cubicBezTo>
                  <a:cubicBezTo>
                    <a:pt x="54475" y="367"/>
                    <a:pt x="54368" y="1"/>
                    <a:pt x="54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730;p66">
              <a:extLst>
                <a:ext uri="{FF2B5EF4-FFF2-40B4-BE49-F238E27FC236}">
                  <a16:creationId xmlns:a16="http://schemas.microsoft.com/office/drawing/2014/main" id="{7358777C-BE87-88C7-6C51-17F957DF34C2}"/>
                </a:ext>
              </a:extLst>
            </p:cNvPr>
            <p:cNvSpPr/>
            <p:nvPr/>
          </p:nvSpPr>
          <p:spPr>
            <a:xfrm>
              <a:off x="2284675" y="4354625"/>
              <a:ext cx="1297900" cy="1233700"/>
            </a:xfrm>
            <a:custGeom>
              <a:avLst/>
              <a:gdLst/>
              <a:ahLst/>
              <a:cxnLst/>
              <a:rect l="l" t="t" r="r" b="b"/>
              <a:pathLst>
                <a:path w="51916" h="49348" extrusionOk="0">
                  <a:moveTo>
                    <a:pt x="51601" y="1"/>
                  </a:moveTo>
                  <a:cubicBezTo>
                    <a:pt x="51571" y="1"/>
                    <a:pt x="51539" y="7"/>
                    <a:pt x="51505" y="21"/>
                  </a:cubicBezTo>
                  <a:cubicBezTo>
                    <a:pt x="44819" y="2732"/>
                    <a:pt x="34534" y="7743"/>
                    <a:pt x="23494" y="16318"/>
                  </a:cubicBezTo>
                  <a:cubicBezTo>
                    <a:pt x="12043" y="25206"/>
                    <a:pt x="4157" y="35359"/>
                    <a:pt x="2843" y="42079"/>
                  </a:cubicBezTo>
                  <a:cubicBezTo>
                    <a:pt x="2432" y="44215"/>
                    <a:pt x="2662" y="46005"/>
                    <a:pt x="3664" y="47303"/>
                  </a:cubicBezTo>
                  <a:cubicBezTo>
                    <a:pt x="4728" y="48665"/>
                    <a:pt x="6627" y="49347"/>
                    <a:pt x="9188" y="49347"/>
                  </a:cubicBezTo>
                  <a:cubicBezTo>
                    <a:pt x="11848" y="49347"/>
                    <a:pt x="15224" y="48612"/>
                    <a:pt x="19124" y="47139"/>
                  </a:cubicBezTo>
                  <a:cubicBezTo>
                    <a:pt x="19371" y="47052"/>
                    <a:pt x="19284" y="46709"/>
                    <a:pt x="19068" y="46709"/>
                  </a:cubicBezTo>
                  <a:cubicBezTo>
                    <a:pt x="19040" y="46709"/>
                    <a:pt x="19009" y="46715"/>
                    <a:pt x="18976" y="46728"/>
                  </a:cubicBezTo>
                  <a:cubicBezTo>
                    <a:pt x="15161" y="48168"/>
                    <a:pt x="11818" y="48887"/>
                    <a:pt x="9203" y="48887"/>
                  </a:cubicBezTo>
                  <a:cubicBezTo>
                    <a:pt x="6775" y="48887"/>
                    <a:pt x="4975" y="48266"/>
                    <a:pt x="4009" y="47024"/>
                  </a:cubicBezTo>
                  <a:cubicBezTo>
                    <a:pt x="1" y="41849"/>
                    <a:pt x="8856" y="28229"/>
                    <a:pt x="23757" y="16663"/>
                  </a:cubicBezTo>
                  <a:cubicBezTo>
                    <a:pt x="34764" y="8120"/>
                    <a:pt x="45016" y="3126"/>
                    <a:pt x="51670" y="432"/>
                  </a:cubicBezTo>
                  <a:cubicBezTo>
                    <a:pt x="51915" y="331"/>
                    <a:pt x="51818" y="1"/>
                    <a:pt x="51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731;p66">
              <a:extLst>
                <a:ext uri="{FF2B5EF4-FFF2-40B4-BE49-F238E27FC236}">
                  <a16:creationId xmlns:a16="http://schemas.microsoft.com/office/drawing/2014/main" id="{B30F219E-5D63-C9DA-F459-62BA2915A2D0}"/>
                </a:ext>
              </a:extLst>
            </p:cNvPr>
            <p:cNvSpPr/>
            <p:nvPr/>
          </p:nvSpPr>
          <p:spPr>
            <a:xfrm>
              <a:off x="3324300" y="3990275"/>
              <a:ext cx="251400" cy="304200"/>
            </a:xfrm>
            <a:custGeom>
              <a:avLst/>
              <a:gdLst/>
              <a:ahLst/>
              <a:cxnLst/>
              <a:rect l="l" t="t" r="r" b="b"/>
              <a:pathLst>
                <a:path w="10056" h="12168" extrusionOk="0">
                  <a:moveTo>
                    <a:pt x="2140" y="1"/>
                  </a:moveTo>
                  <a:cubicBezTo>
                    <a:pt x="2098" y="1"/>
                    <a:pt x="2064" y="15"/>
                    <a:pt x="2038" y="43"/>
                  </a:cubicBezTo>
                  <a:cubicBezTo>
                    <a:pt x="510" y="1735"/>
                    <a:pt x="1" y="1669"/>
                    <a:pt x="297" y="3707"/>
                  </a:cubicBezTo>
                  <a:cubicBezTo>
                    <a:pt x="576" y="5744"/>
                    <a:pt x="5373" y="12167"/>
                    <a:pt x="5373" y="12167"/>
                  </a:cubicBezTo>
                  <a:cubicBezTo>
                    <a:pt x="7788" y="11658"/>
                    <a:pt x="10055" y="10114"/>
                    <a:pt x="10055" y="10114"/>
                  </a:cubicBezTo>
                  <a:cubicBezTo>
                    <a:pt x="9234" y="8613"/>
                    <a:pt x="3201" y="1"/>
                    <a:pt x="2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732;p66">
              <a:extLst>
                <a:ext uri="{FF2B5EF4-FFF2-40B4-BE49-F238E27FC236}">
                  <a16:creationId xmlns:a16="http://schemas.microsoft.com/office/drawing/2014/main" id="{4C0A4A6A-5541-7D95-088E-141788F1AF8D}"/>
                </a:ext>
              </a:extLst>
            </p:cNvPr>
            <p:cNvSpPr/>
            <p:nvPr/>
          </p:nvSpPr>
          <p:spPr>
            <a:xfrm>
              <a:off x="3313625" y="3917525"/>
              <a:ext cx="1140200" cy="451275"/>
            </a:xfrm>
            <a:custGeom>
              <a:avLst/>
              <a:gdLst/>
              <a:ahLst/>
              <a:cxnLst/>
              <a:rect l="l" t="t" r="r" b="b"/>
              <a:pathLst>
                <a:path w="45608" h="18051" extrusionOk="0">
                  <a:moveTo>
                    <a:pt x="40199" y="1"/>
                  </a:moveTo>
                  <a:cubicBezTo>
                    <a:pt x="38525" y="1"/>
                    <a:pt x="36007" y="466"/>
                    <a:pt x="32234" y="1951"/>
                  </a:cubicBezTo>
                  <a:cubicBezTo>
                    <a:pt x="20159" y="6748"/>
                    <a:pt x="7065" y="13549"/>
                    <a:pt x="5094" y="14716"/>
                  </a:cubicBezTo>
                  <a:cubicBezTo>
                    <a:pt x="3122" y="15866"/>
                    <a:pt x="1" y="18051"/>
                    <a:pt x="7870" y="18051"/>
                  </a:cubicBezTo>
                  <a:cubicBezTo>
                    <a:pt x="15756" y="18051"/>
                    <a:pt x="20241" y="16375"/>
                    <a:pt x="21440" y="15915"/>
                  </a:cubicBezTo>
                  <a:cubicBezTo>
                    <a:pt x="22640" y="15439"/>
                    <a:pt x="25548" y="14108"/>
                    <a:pt x="35011" y="9837"/>
                  </a:cubicBezTo>
                  <a:cubicBezTo>
                    <a:pt x="44474" y="5549"/>
                    <a:pt x="45607" y="3002"/>
                    <a:pt x="44901" y="1951"/>
                  </a:cubicBezTo>
                  <a:cubicBezTo>
                    <a:pt x="44474" y="1310"/>
                    <a:pt x="43439" y="1310"/>
                    <a:pt x="43439" y="1310"/>
                  </a:cubicBezTo>
                  <a:cubicBezTo>
                    <a:pt x="43439" y="1310"/>
                    <a:pt x="43007" y="1"/>
                    <a:pt x="40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733;p66">
              <a:extLst>
                <a:ext uri="{FF2B5EF4-FFF2-40B4-BE49-F238E27FC236}">
                  <a16:creationId xmlns:a16="http://schemas.microsoft.com/office/drawing/2014/main" id="{D63B179A-3A07-A0C0-0052-A0FB39A09D62}"/>
                </a:ext>
              </a:extLst>
            </p:cNvPr>
            <p:cNvSpPr/>
            <p:nvPr/>
          </p:nvSpPr>
          <p:spPr>
            <a:xfrm>
              <a:off x="3243000" y="4288500"/>
              <a:ext cx="255475" cy="50750"/>
            </a:xfrm>
            <a:custGeom>
              <a:avLst/>
              <a:gdLst/>
              <a:ahLst/>
              <a:cxnLst/>
              <a:rect l="l" t="t" r="r" b="b"/>
              <a:pathLst>
                <a:path w="10219" h="2030" extrusionOk="0">
                  <a:moveTo>
                    <a:pt x="2268" y="1"/>
                  </a:moveTo>
                  <a:cubicBezTo>
                    <a:pt x="1421" y="1"/>
                    <a:pt x="854" y="8"/>
                    <a:pt x="854" y="8"/>
                  </a:cubicBezTo>
                  <a:cubicBezTo>
                    <a:pt x="0" y="682"/>
                    <a:pt x="296" y="1241"/>
                    <a:pt x="296" y="1241"/>
                  </a:cubicBezTo>
                  <a:cubicBezTo>
                    <a:pt x="296" y="1241"/>
                    <a:pt x="6539" y="2029"/>
                    <a:pt x="7229" y="2029"/>
                  </a:cubicBezTo>
                  <a:cubicBezTo>
                    <a:pt x="7919" y="2029"/>
                    <a:pt x="10219" y="1208"/>
                    <a:pt x="9759" y="551"/>
                  </a:cubicBezTo>
                  <a:cubicBezTo>
                    <a:pt x="9406" y="64"/>
                    <a:pt x="4690"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734;p66">
              <a:extLst>
                <a:ext uri="{FF2B5EF4-FFF2-40B4-BE49-F238E27FC236}">
                  <a16:creationId xmlns:a16="http://schemas.microsoft.com/office/drawing/2014/main" id="{166996B1-B54D-B74B-38EE-49EB361BC458}"/>
                </a:ext>
              </a:extLst>
            </p:cNvPr>
            <p:cNvSpPr/>
            <p:nvPr/>
          </p:nvSpPr>
          <p:spPr>
            <a:xfrm>
              <a:off x="4197100" y="3922750"/>
              <a:ext cx="200850" cy="80100"/>
            </a:xfrm>
            <a:custGeom>
              <a:avLst/>
              <a:gdLst/>
              <a:ahLst/>
              <a:cxnLst/>
              <a:rect l="l" t="t" r="r" b="b"/>
              <a:pathLst>
                <a:path w="8034" h="3204" extrusionOk="0">
                  <a:moveTo>
                    <a:pt x="6539" y="0"/>
                  </a:moveTo>
                  <a:cubicBezTo>
                    <a:pt x="6539" y="0"/>
                    <a:pt x="2185" y="329"/>
                    <a:pt x="1085" y="1331"/>
                  </a:cubicBezTo>
                  <a:cubicBezTo>
                    <a:pt x="0" y="2333"/>
                    <a:pt x="148" y="3204"/>
                    <a:pt x="148" y="3204"/>
                  </a:cubicBezTo>
                  <a:cubicBezTo>
                    <a:pt x="148" y="3204"/>
                    <a:pt x="7738" y="1331"/>
                    <a:pt x="8034" y="970"/>
                  </a:cubicBezTo>
                  <a:cubicBezTo>
                    <a:pt x="8034" y="970"/>
                    <a:pt x="7820" y="329"/>
                    <a:pt x="6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735;p66">
              <a:extLst>
                <a:ext uri="{FF2B5EF4-FFF2-40B4-BE49-F238E27FC236}">
                  <a16:creationId xmlns:a16="http://schemas.microsoft.com/office/drawing/2014/main" id="{94152B1C-7E82-0B39-8226-3BAA9EA067D6}"/>
                </a:ext>
              </a:extLst>
            </p:cNvPr>
            <p:cNvSpPr/>
            <p:nvPr/>
          </p:nvSpPr>
          <p:spPr>
            <a:xfrm>
              <a:off x="3958875" y="4157675"/>
              <a:ext cx="548325" cy="111450"/>
            </a:xfrm>
            <a:custGeom>
              <a:avLst/>
              <a:gdLst/>
              <a:ahLst/>
              <a:cxnLst/>
              <a:rect l="l" t="t" r="r" b="b"/>
              <a:pathLst>
                <a:path w="21933" h="4458" extrusionOk="0">
                  <a:moveTo>
                    <a:pt x="6802" y="1"/>
                  </a:moveTo>
                  <a:cubicBezTo>
                    <a:pt x="5849" y="740"/>
                    <a:pt x="4831" y="1381"/>
                    <a:pt x="3763" y="1956"/>
                  </a:cubicBezTo>
                  <a:cubicBezTo>
                    <a:pt x="2580" y="2580"/>
                    <a:pt x="1397" y="3155"/>
                    <a:pt x="247" y="3828"/>
                  </a:cubicBezTo>
                  <a:lnTo>
                    <a:pt x="33" y="3960"/>
                  </a:lnTo>
                  <a:cubicBezTo>
                    <a:pt x="33" y="4124"/>
                    <a:pt x="17" y="4288"/>
                    <a:pt x="0" y="4453"/>
                  </a:cubicBezTo>
                  <a:lnTo>
                    <a:pt x="16906" y="4453"/>
                  </a:lnTo>
                  <a:cubicBezTo>
                    <a:pt x="16906" y="4453"/>
                    <a:pt x="16968" y="4458"/>
                    <a:pt x="17080" y="4458"/>
                  </a:cubicBezTo>
                  <a:cubicBezTo>
                    <a:pt x="17890" y="4458"/>
                    <a:pt x="21283" y="4204"/>
                    <a:pt x="21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736;p66">
              <a:extLst>
                <a:ext uri="{FF2B5EF4-FFF2-40B4-BE49-F238E27FC236}">
                  <a16:creationId xmlns:a16="http://schemas.microsoft.com/office/drawing/2014/main" id="{F20B4DF6-384A-7E0F-3D0C-267B16AD50A2}"/>
                </a:ext>
              </a:extLst>
            </p:cNvPr>
            <p:cNvSpPr/>
            <p:nvPr/>
          </p:nvSpPr>
          <p:spPr>
            <a:xfrm>
              <a:off x="4032400" y="4157675"/>
              <a:ext cx="475225" cy="60825"/>
            </a:xfrm>
            <a:custGeom>
              <a:avLst/>
              <a:gdLst/>
              <a:ahLst/>
              <a:cxnLst/>
              <a:rect l="l" t="t" r="r" b="b"/>
              <a:pathLst>
                <a:path w="19009" h="2433" extrusionOk="0">
                  <a:moveTo>
                    <a:pt x="3861" y="1"/>
                  </a:moveTo>
                  <a:cubicBezTo>
                    <a:pt x="2908" y="740"/>
                    <a:pt x="1890" y="1381"/>
                    <a:pt x="822" y="1956"/>
                  </a:cubicBezTo>
                  <a:cubicBezTo>
                    <a:pt x="542" y="2103"/>
                    <a:pt x="263" y="2235"/>
                    <a:pt x="0" y="2383"/>
                  </a:cubicBezTo>
                  <a:lnTo>
                    <a:pt x="18105" y="2432"/>
                  </a:lnTo>
                  <a:cubicBezTo>
                    <a:pt x="18713" y="1578"/>
                    <a:pt x="19008" y="888"/>
                    <a:pt x="19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737;p66">
              <a:extLst>
                <a:ext uri="{FF2B5EF4-FFF2-40B4-BE49-F238E27FC236}">
                  <a16:creationId xmlns:a16="http://schemas.microsoft.com/office/drawing/2014/main" id="{550AEEC5-7923-055A-8CA5-FAA2E7457763}"/>
                </a:ext>
              </a:extLst>
            </p:cNvPr>
            <p:cNvSpPr/>
            <p:nvPr/>
          </p:nvSpPr>
          <p:spPr>
            <a:xfrm>
              <a:off x="3885350" y="4254600"/>
              <a:ext cx="36175" cy="14400"/>
            </a:xfrm>
            <a:custGeom>
              <a:avLst/>
              <a:gdLst/>
              <a:ahLst/>
              <a:cxnLst/>
              <a:rect l="l" t="t" r="r" b="b"/>
              <a:pathLst>
                <a:path w="1447" h="576" extrusionOk="0">
                  <a:moveTo>
                    <a:pt x="165" y="1"/>
                  </a:moveTo>
                  <a:lnTo>
                    <a:pt x="50" y="83"/>
                  </a:lnTo>
                  <a:cubicBezTo>
                    <a:pt x="34" y="247"/>
                    <a:pt x="17" y="411"/>
                    <a:pt x="1" y="576"/>
                  </a:cubicBezTo>
                  <a:lnTo>
                    <a:pt x="1446" y="576"/>
                  </a:lnTo>
                  <a:lnTo>
                    <a:pt x="16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738;p66">
              <a:extLst>
                <a:ext uri="{FF2B5EF4-FFF2-40B4-BE49-F238E27FC236}">
                  <a16:creationId xmlns:a16="http://schemas.microsoft.com/office/drawing/2014/main" id="{72024BC4-31C3-C541-C5D5-9EF869BD867B}"/>
                </a:ext>
              </a:extLst>
            </p:cNvPr>
            <p:cNvSpPr/>
            <p:nvPr/>
          </p:nvSpPr>
          <p:spPr>
            <a:xfrm>
              <a:off x="4055800" y="4207100"/>
              <a:ext cx="89975" cy="66025"/>
            </a:xfrm>
            <a:custGeom>
              <a:avLst/>
              <a:gdLst/>
              <a:ahLst/>
              <a:cxnLst/>
              <a:rect l="l" t="t" r="r" b="b"/>
              <a:pathLst>
                <a:path w="3599" h="2641" extrusionOk="0">
                  <a:moveTo>
                    <a:pt x="3408" y="0"/>
                  </a:moveTo>
                  <a:cubicBezTo>
                    <a:pt x="3376" y="0"/>
                    <a:pt x="3344" y="9"/>
                    <a:pt x="3319" y="28"/>
                  </a:cubicBezTo>
                  <a:lnTo>
                    <a:pt x="132" y="2344"/>
                  </a:lnTo>
                  <a:cubicBezTo>
                    <a:pt x="1" y="2426"/>
                    <a:pt x="66" y="2640"/>
                    <a:pt x="231" y="2640"/>
                  </a:cubicBezTo>
                  <a:cubicBezTo>
                    <a:pt x="264" y="2640"/>
                    <a:pt x="313" y="2624"/>
                    <a:pt x="329" y="2607"/>
                  </a:cubicBezTo>
                  <a:lnTo>
                    <a:pt x="3516" y="307"/>
                  </a:lnTo>
                  <a:cubicBezTo>
                    <a:pt x="3582" y="258"/>
                    <a:pt x="3599" y="143"/>
                    <a:pt x="3549" y="77"/>
                  </a:cubicBezTo>
                  <a:cubicBezTo>
                    <a:pt x="3519" y="26"/>
                    <a:pt x="3462" y="0"/>
                    <a:pt x="3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739;p66">
              <a:extLst>
                <a:ext uri="{FF2B5EF4-FFF2-40B4-BE49-F238E27FC236}">
                  <a16:creationId xmlns:a16="http://schemas.microsoft.com/office/drawing/2014/main" id="{189E9602-A669-2295-32F4-9121EBAF4AF0}"/>
                </a:ext>
              </a:extLst>
            </p:cNvPr>
            <p:cNvSpPr/>
            <p:nvPr/>
          </p:nvSpPr>
          <p:spPr>
            <a:xfrm>
              <a:off x="4288675" y="4213150"/>
              <a:ext cx="107050" cy="59975"/>
            </a:xfrm>
            <a:custGeom>
              <a:avLst/>
              <a:gdLst/>
              <a:ahLst/>
              <a:cxnLst/>
              <a:rect l="l" t="t" r="r" b="b"/>
              <a:pathLst>
                <a:path w="4282" h="2399" extrusionOk="0">
                  <a:moveTo>
                    <a:pt x="4035" y="0"/>
                  </a:moveTo>
                  <a:cubicBezTo>
                    <a:pt x="4011" y="0"/>
                    <a:pt x="3986" y="5"/>
                    <a:pt x="3960" y="16"/>
                  </a:cubicBezTo>
                  <a:lnTo>
                    <a:pt x="116" y="2086"/>
                  </a:lnTo>
                  <a:cubicBezTo>
                    <a:pt x="34" y="2135"/>
                    <a:pt x="1" y="2234"/>
                    <a:pt x="50" y="2316"/>
                  </a:cubicBezTo>
                  <a:cubicBezTo>
                    <a:pt x="83" y="2365"/>
                    <a:pt x="132" y="2398"/>
                    <a:pt x="198" y="2398"/>
                  </a:cubicBezTo>
                  <a:cubicBezTo>
                    <a:pt x="231" y="2398"/>
                    <a:pt x="247" y="2398"/>
                    <a:pt x="280" y="2382"/>
                  </a:cubicBezTo>
                  <a:lnTo>
                    <a:pt x="4124" y="312"/>
                  </a:lnTo>
                  <a:cubicBezTo>
                    <a:pt x="4281" y="212"/>
                    <a:pt x="4191" y="0"/>
                    <a:pt x="4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740;p66">
              <a:extLst>
                <a:ext uri="{FF2B5EF4-FFF2-40B4-BE49-F238E27FC236}">
                  <a16:creationId xmlns:a16="http://schemas.microsoft.com/office/drawing/2014/main" id="{8E01D9A7-5061-FA9F-052F-29995F199F67}"/>
                </a:ext>
              </a:extLst>
            </p:cNvPr>
            <p:cNvSpPr/>
            <p:nvPr/>
          </p:nvSpPr>
          <p:spPr>
            <a:xfrm>
              <a:off x="3423700" y="3946975"/>
              <a:ext cx="1030125" cy="421900"/>
            </a:xfrm>
            <a:custGeom>
              <a:avLst/>
              <a:gdLst/>
              <a:ahLst/>
              <a:cxnLst/>
              <a:rect l="l" t="t" r="r" b="b"/>
              <a:pathLst>
                <a:path w="41205" h="16876" extrusionOk="0">
                  <a:moveTo>
                    <a:pt x="38970" y="1"/>
                  </a:moveTo>
                  <a:cubicBezTo>
                    <a:pt x="38953" y="1"/>
                    <a:pt x="38937" y="33"/>
                    <a:pt x="38921" y="33"/>
                  </a:cubicBezTo>
                  <a:cubicBezTo>
                    <a:pt x="37113" y="559"/>
                    <a:pt x="29277" y="2153"/>
                    <a:pt x="17727" y="7492"/>
                  </a:cubicBezTo>
                  <a:cubicBezTo>
                    <a:pt x="8905" y="11353"/>
                    <a:pt x="1085" y="15937"/>
                    <a:pt x="362" y="16413"/>
                  </a:cubicBezTo>
                  <a:cubicBezTo>
                    <a:pt x="247" y="16479"/>
                    <a:pt x="116" y="16561"/>
                    <a:pt x="1" y="16643"/>
                  </a:cubicBezTo>
                  <a:cubicBezTo>
                    <a:pt x="1038" y="16806"/>
                    <a:pt x="2089" y="16875"/>
                    <a:pt x="3128" y="16875"/>
                  </a:cubicBezTo>
                  <a:cubicBezTo>
                    <a:pt x="3241" y="16875"/>
                    <a:pt x="3354" y="16875"/>
                    <a:pt x="3467" y="16873"/>
                  </a:cubicBezTo>
                  <a:cubicBezTo>
                    <a:pt x="11353" y="16873"/>
                    <a:pt x="15838" y="15197"/>
                    <a:pt x="17037" y="14737"/>
                  </a:cubicBezTo>
                  <a:cubicBezTo>
                    <a:pt x="18237" y="14261"/>
                    <a:pt x="21145" y="12930"/>
                    <a:pt x="30608" y="8659"/>
                  </a:cubicBezTo>
                  <a:cubicBezTo>
                    <a:pt x="40071" y="4371"/>
                    <a:pt x="41204" y="1824"/>
                    <a:pt x="40498" y="773"/>
                  </a:cubicBezTo>
                  <a:cubicBezTo>
                    <a:pt x="40071" y="132"/>
                    <a:pt x="39036" y="132"/>
                    <a:pt x="39036" y="132"/>
                  </a:cubicBezTo>
                  <a:cubicBezTo>
                    <a:pt x="39019" y="99"/>
                    <a:pt x="39003" y="50"/>
                    <a:pt x="3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741;p66">
              <a:extLst>
                <a:ext uri="{FF2B5EF4-FFF2-40B4-BE49-F238E27FC236}">
                  <a16:creationId xmlns:a16="http://schemas.microsoft.com/office/drawing/2014/main" id="{823C7BDC-7613-99C2-6538-033C8A8B71B0}"/>
                </a:ext>
              </a:extLst>
            </p:cNvPr>
            <p:cNvSpPr/>
            <p:nvPr/>
          </p:nvSpPr>
          <p:spPr>
            <a:xfrm>
              <a:off x="2880325" y="4126825"/>
              <a:ext cx="1135250" cy="142175"/>
            </a:xfrm>
            <a:custGeom>
              <a:avLst/>
              <a:gdLst/>
              <a:ahLst/>
              <a:cxnLst/>
              <a:rect l="l" t="t" r="r" b="b"/>
              <a:pathLst>
                <a:path w="45410" h="5687" extrusionOk="0">
                  <a:moveTo>
                    <a:pt x="42962" y="1"/>
                  </a:moveTo>
                  <a:cubicBezTo>
                    <a:pt x="39896" y="1"/>
                    <a:pt x="34600" y="1235"/>
                    <a:pt x="34600" y="1235"/>
                  </a:cubicBezTo>
                  <a:lnTo>
                    <a:pt x="9398" y="1235"/>
                  </a:lnTo>
                  <a:cubicBezTo>
                    <a:pt x="0" y="5177"/>
                    <a:pt x="3467" y="5687"/>
                    <a:pt x="3467" y="5687"/>
                  </a:cubicBezTo>
                  <a:lnTo>
                    <a:pt x="35996" y="5687"/>
                  </a:lnTo>
                  <a:cubicBezTo>
                    <a:pt x="41007" y="5013"/>
                    <a:pt x="45410" y="1087"/>
                    <a:pt x="44999" y="495"/>
                  </a:cubicBezTo>
                  <a:cubicBezTo>
                    <a:pt x="44746" y="136"/>
                    <a:pt x="43976" y="1"/>
                    <a:pt x="42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742;p66">
              <a:extLst>
                <a:ext uri="{FF2B5EF4-FFF2-40B4-BE49-F238E27FC236}">
                  <a16:creationId xmlns:a16="http://schemas.microsoft.com/office/drawing/2014/main" id="{7EA8B57B-EC9F-3FB2-75FA-B1142066155A}"/>
                </a:ext>
              </a:extLst>
            </p:cNvPr>
            <p:cNvSpPr/>
            <p:nvPr/>
          </p:nvSpPr>
          <p:spPr>
            <a:xfrm>
              <a:off x="2992050" y="4126650"/>
              <a:ext cx="1023125" cy="142350"/>
            </a:xfrm>
            <a:custGeom>
              <a:avLst/>
              <a:gdLst/>
              <a:ahLst/>
              <a:cxnLst/>
              <a:rect l="l" t="t" r="r" b="b"/>
              <a:pathLst>
                <a:path w="40925" h="5694" extrusionOk="0">
                  <a:moveTo>
                    <a:pt x="38491" y="1"/>
                  </a:moveTo>
                  <a:cubicBezTo>
                    <a:pt x="35426" y="1"/>
                    <a:pt x="30131" y="1242"/>
                    <a:pt x="30131" y="1242"/>
                  </a:cubicBezTo>
                  <a:lnTo>
                    <a:pt x="4929" y="1242"/>
                  </a:lnTo>
                  <a:cubicBezTo>
                    <a:pt x="2546" y="2244"/>
                    <a:pt x="986" y="3016"/>
                    <a:pt x="0" y="3624"/>
                  </a:cubicBezTo>
                  <a:lnTo>
                    <a:pt x="26861" y="3624"/>
                  </a:lnTo>
                  <a:lnTo>
                    <a:pt x="22195" y="5694"/>
                  </a:lnTo>
                  <a:lnTo>
                    <a:pt x="31511" y="5694"/>
                  </a:lnTo>
                  <a:cubicBezTo>
                    <a:pt x="36538" y="5020"/>
                    <a:pt x="40924" y="1110"/>
                    <a:pt x="40530" y="502"/>
                  </a:cubicBezTo>
                  <a:cubicBezTo>
                    <a:pt x="40280" y="138"/>
                    <a:pt x="39509" y="1"/>
                    <a:pt x="38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743;p66">
              <a:extLst>
                <a:ext uri="{FF2B5EF4-FFF2-40B4-BE49-F238E27FC236}">
                  <a16:creationId xmlns:a16="http://schemas.microsoft.com/office/drawing/2014/main" id="{2FD7BED1-E155-92A0-4F6C-AE11A73A872A}"/>
                </a:ext>
              </a:extLst>
            </p:cNvPr>
            <p:cNvSpPr/>
            <p:nvPr/>
          </p:nvSpPr>
          <p:spPr>
            <a:xfrm>
              <a:off x="3304600" y="4207100"/>
              <a:ext cx="101050" cy="66025"/>
            </a:xfrm>
            <a:custGeom>
              <a:avLst/>
              <a:gdLst/>
              <a:ahLst/>
              <a:cxnLst/>
              <a:rect l="l" t="t" r="r" b="b"/>
              <a:pathLst>
                <a:path w="4042" h="2641" extrusionOk="0">
                  <a:moveTo>
                    <a:pt x="3851" y="0"/>
                  </a:moveTo>
                  <a:cubicBezTo>
                    <a:pt x="3819" y="0"/>
                    <a:pt x="3787" y="9"/>
                    <a:pt x="3763" y="28"/>
                  </a:cubicBezTo>
                  <a:lnTo>
                    <a:pt x="132" y="2328"/>
                  </a:lnTo>
                  <a:cubicBezTo>
                    <a:pt x="0" y="2426"/>
                    <a:pt x="50" y="2640"/>
                    <a:pt x="230" y="2640"/>
                  </a:cubicBezTo>
                  <a:cubicBezTo>
                    <a:pt x="263" y="2640"/>
                    <a:pt x="280" y="2640"/>
                    <a:pt x="313" y="2624"/>
                  </a:cubicBezTo>
                  <a:lnTo>
                    <a:pt x="3943" y="307"/>
                  </a:lnTo>
                  <a:cubicBezTo>
                    <a:pt x="4009" y="258"/>
                    <a:pt x="4042" y="159"/>
                    <a:pt x="3993" y="77"/>
                  </a:cubicBezTo>
                  <a:cubicBezTo>
                    <a:pt x="3962" y="26"/>
                    <a:pt x="3905" y="0"/>
                    <a:pt x="3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744;p66">
              <a:extLst>
                <a:ext uri="{FF2B5EF4-FFF2-40B4-BE49-F238E27FC236}">
                  <a16:creationId xmlns:a16="http://schemas.microsoft.com/office/drawing/2014/main" id="{55FD3EBA-B3A3-2943-C2B0-5A26E3DE343C}"/>
                </a:ext>
              </a:extLst>
            </p:cNvPr>
            <p:cNvSpPr/>
            <p:nvPr/>
          </p:nvSpPr>
          <p:spPr>
            <a:xfrm>
              <a:off x="3072550" y="4213050"/>
              <a:ext cx="84200" cy="60075"/>
            </a:xfrm>
            <a:custGeom>
              <a:avLst/>
              <a:gdLst/>
              <a:ahLst/>
              <a:cxnLst/>
              <a:rect l="l" t="t" r="r" b="b"/>
              <a:pathLst>
                <a:path w="3368" h="2403" extrusionOk="0">
                  <a:moveTo>
                    <a:pt x="3179" y="0"/>
                  </a:moveTo>
                  <a:cubicBezTo>
                    <a:pt x="3146" y="0"/>
                    <a:pt x="3114" y="11"/>
                    <a:pt x="3089" y="36"/>
                  </a:cubicBezTo>
                  <a:lnTo>
                    <a:pt x="132" y="2106"/>
                  </a:lnTo>
                  <a:cubicBezTo>
                    <a:pt x="0" y="2188"/>
                    <a:pt x="66" y="2402"/>
                    <a:pt x="230" y="2402"/>
                  </a:cubicBezTo>
                  <a:cubicBezTo>
                    <a:pt x="263" y="2402"/>
                    <a:pt x="312" y="2386"/>
                    <a:pt x="345" y="2369"/>
                  </a:cubicBezTo>
                  <a:lnTo>
                    <a:pt x="3269" y="316"/>
                  </a:lnTo>
                  <a:cubicBezTo>
                    <a:pt x="3352" y="250"/>
                    <a:pt x="3368" y="151"/>
                    <a:pt x="3319" y="69"/>
                  </a:cubicBezTo>
                  <a:cubicBezTo>
                    <a:pt x="3288" y="29"/>
                    <a:pt x="3233" y="0"/>
                    <a:pt x="3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45"/>
          <p:cNvSpPr/>
          <p:nvPr/>
        </p:nvSpPr>
        <p:spPr>
          <a:xfrm>
            <a:off x="5167825" y="354546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txBox="1">
            <a:spLocks noGrp="1"/>
          </p:cNvSpPr>
          <p:nvPr>
            <p:ph type="subTitle" idx="1"/>
          </p:nvPr>
        </p:nvSpPr>
        <p:spPr>
          <a:xfrm>
            <a:off x="1520200" y="2494889"/>
            <a:ext cx="6091200" cy="3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Présentation des données et des étapes de transformation</a:t>
            </a:r>
            <a:endParaRPr dirty="0"/>
          </a:p>
        </p:txBody>
      </p:sp>
      <p:sp>
        <p:nvSpPr>
          <p:cNvPr id="784" name="Google Shape;784;p45"/>
          <p:cNvSpPr txBox="1">
            <a:spLocks noGrp="1"/>
          </p:cNvSpPr>
          <p:nvPr>
            <p:ph type="title"/>
          </p:nvPr>
        </p:nvSpPr>
        <p:spPr>
          <a:xfrm>
            <a:off x="1857775" y="1848548"/>
            <a:ext cx="5475000" cy="7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PRÉ TRAITEMENT</a:t>
            </a:r>
            <a:endParaRPr dirty="0"/>
          </a:p>
        </p:txBody>
      </p:sp>
      <p:sp>
        <p:nvSpPr>
          <p:cNvPr id="785" name="Google Shape;785;p45"/>
          <p:cNvSpPr txBox="1">
            <a:spLocks noGrp="1"/>
          </p:cNvSpPr>
          <p:nvPr>
            <p:ph type="title" idx="2"/>
          </p:nvPr>
        </p:nvSpPr>
        <p:spPr>
          <a:xfrm>
            <a:off x="3741625" y="1030491"/>
            <a:ext cx="1707300" cy="1020000"/>
          </a:xfrm>
          <a:prstGeom prst="rect">
            <a:avLst/>
          </a:prstGeom>
        </p:spPr>
        <p:txBody>
          <a:bodyPr spcFirstLastPara="1" wrap="square" lIns="91425" tIns="182875" rIns="91425" bIns="91425" anchor="ctr" anchorCtr="0">
            <a:noAutofit/>
          </a:bodyPr>
          <a:lstStyle/>
          <a:p>
            <a:pPr marL="0" lvl="0" indent="0" algn="ctr" rtl="0">
              <a:spcBef>
                <a:spcPts val="0"/>
              </a:spcBef>
              <a:spcAft>
                <a:spcPts val="0"/>
              </a:spcAft>
              <a:buNone/>
            </a:pPr>
            <a:r>
              <a:rPr lang="en" dirty="0"/>
              <a:t>02</a:t>
            </a:r>
            <a:endParaRPr dirty="0"/>
          </a:p>
        </p:txBody>
      </p:sp>
      <p:sp>
        <p:nvSpPr>
          <p:cNvPr id="786" name="Google Shape;786;p45"/>
          <p:cNvSpPr/>
          <p:nvPr/>
        </p:nvSpPr>
        <p:spPr>
          <a:xfrm>
            <a:off x="3659850" y="338850"/>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45"/>
          <p:cNvGrpSpPr/>
          <p:nvPr/>
        </p:nvGrpSpPr>
        <p:grpSpPr>
          <a:xfrm flipH="1">
            <a:off x="6573143" y="3971151"/>
            <a:ext cx="1507118" cy="838832"/>
            <a:chOff x="7636893" y="2346251"/>
            <a:chExt cx="1507118" cy="838832"/>
          </a:xfrm>
        </p:grpSpPr>
        <p:grpSp>
          <p:nvGrpSpPr>
            <p:cNvPr id="788" name="Google Shape;788;p45"/>
            <p:cNvGrpSpPr/>
            <p:nvPr/>
          </p:nvGrpSpPr>
          <p:grpSpPr>
            <a:xfrm flipH="1">
              <a:off x="7728620" y="2393076"/>
              <a:ext cx="1415391" cy="792008"/>
              <a:chOff x="1905568" y="363438"/>
              <a:chExt cx="1415391" cy="792008"/>
            </a:xfrm>
          </p:grpSpPr>
          <p:sp>
            <p:nvSpPr>
              <p:cNvPr id="789" name="Google Shape;789;p45"/>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5"/>
            <p:cNvGrpSpPr/>
            <p:nvPr/>
          </p:nvGrpSpPr>
          <p:grpSpPr>
            <a:xfrm flipH="1">
              <a:off x="7636893" y="2346251"/>
              <a:ext cx="257693" cy="199083"/>
              <a:chOff x="3154993" y="316614"/>
              <a:chExt cx="257693" cy="199083"/>
            </a:xfrm>
          </p:grpSpPr>
          <p:sp>
            <p:nvSpPr>
              <p:cNvPr id="792" name="Google Shape;792;p45"/>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5"/>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5"/>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5"/>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5"/>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13407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pic>
        <p:nvPicPr>
          <p:cNvPr id="40" name="Google Shape;1461;p62">
            <a:extLst>
              <a:ext uri="{FF2B5EF4-FFF2-40B4-BE49-F238E27FC236}">
                <a16:creationId xmlns:a16="http://schemas.microsoft.com/office/drawing/2014/main" id="{1374BFA1-138E-8E6E-CB54-C02C12C5164B}"/>
              </a:ext>
            </a:extLst>
          </p:cNvPr>
          <p:cNvPicPr preferRelativeResize="0"/>
          <p:nvPr/>
        </p:nvPicPr>
        <p:blipFill rotWithShape="1">
          <a:blip r:embed="rId3">
            <a:alphaModFix/>
          </a:blip>
          <a:srcRect l="7990" r="7982"/>
          <a:stretch/>
        </p:blipFill>
        <p:spPr>
          <a:xfrm>
            <a:off x="8134672" y="2576777"/>
            <a:ext cx="617264" cy="1059057"/>
          </a:xfrm>
          <a:prstGeom prst="rect">
            <a:avLst/>
          </a:prstGeom>
          <a:noFill/>
          <a:ln w="9525" cap="flat" cmpd="sng">
            <a:solidFill>
              <a:schemeClr val="lt1"/>
            </a:solidFill>
            <a:prstDash val="solid"/>
            <a:round/>
            <a:headEnd type="none" w="sm" len="sm"/>
            <a:tailEnd type="none" w="sm" len="sm"/>
          </a:ln>
        </p:spPr>
      </p:pic>
      <p:sp>
        <p:nvSpPr>
          <p:cNvPr id="41" name="Google Shape;1462;p62">
            <a:extLst>
              <a:ext uri="{FF2B5EF4-FFF2-40B4-BE49-F238E27FC236}">
                <a16:creationId xmlns:a16="http://schemas.microsoft.com/office/drawing/2014/main" id="{16C8A9FF-D12E-66F8-CA29-FE2132546A03}"/>
              </a:ext>
            </a:extLst>
          </p:cNvPr>
          <p:cNvSpPr/>
          <p:nvPr/>
        </p:nvSpPr>
        <p:spPr>
          <a:xfrm>
            <a:off x="8109073" y="2480934"/>
            <a:ext cx="668462" cy="1250745"/>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txBox="1">
            <a:spLocks noGrp="1"/>
          </p:cNvSpPr>
          <p:nvPr>
            <p:ph type="title"/>
          </p:nvPr>
        </p:nvSpPr>
        <p:spPr>
          <a:xfrm>
            <a:off x="717613" y="433350"/>
            <a:ext cx="7708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LES </a:t>
            </a:r>
            <a:r>
              <a:rPr lang="en" dirty="0">
                <a:solidFill>
                  <a:schemeClr val="dk2"/>
                </a:solidFill>
              </a:rPr>
              <a:t>DONNÉES</a:t>
            </a:r>
            <a:endParaRPr dirty="0">
              <a:solidFill>
                <a:schemeClr val="dk2"/>
              </a:solidFill>
            </a:endParaRPr>
          </a:p>
        </p:txBody>
      </p:sp>
      <p:sp>
        <p:nvSpPr>
          <p:cNvPr id="1039" name="Google Shape;1039;p52"/>
          <p:cNvSpPr txBox="1"/>
          <p:nvPr/>
        </p:nvSpPr>
        <p:spPr>
          <a:xfrm>
            <a:off x="2562537" y="2033550"/>
            <a:ext cx="2238600" cy="5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chemeClr val="accent1"/>
                </a:solidFill>
                <a:latin typeface="Limelight"/>
                <a:ea typeface="Limelight"/>
                <a:cs typeface="Limelight"/>
                <a:sym typeface="Limelight"/>
              </a:rPr>
              <a:t>POSITIF</a:t>
            </a:r>
            <a:endParaRPr sz="2200" b="1" dirty="0">
              <a:solidFill>
                <a:schemeClr val="accent1"/>
              </a:solidFill>
              <a:latin typeface="Limelight"/>
              <a:ea typeface="Limelight"/>
              <a:cs typeface="Limelight"/>
              <a:sym typeface="Limelight"/>
            </a:endParaRPr>
          </a:p>
        </p:txBody>
      </p:sp>
      <p:sp>
        <p:nvSpPr>
          <p:cNvPr id="1041" name="Google Shape;1041;p52"/>
          <p:cNvSpPr/>
          <p:nvPr/>
        </p:nvSpPr>
        <p:spPr>
          <a:xfrm>
            <a:off x="1058436" y="3280655"/>
            <a:ext cx="1076100" cy="107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rot="10800000">
            <a:off x="799993" y="3037907"/>
            <a:ext cx="1496400" cy="1496400"/>
          </a:xfrm>
          <a:prstGeom prst="pie">
            <a:avLst>
              <a:gd name="adj1" fmla="val 16211185"/>
              <a:gd name="adj2" fmla="val 540772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txBox="1"/>
          <p:nvPr/>
        </p:nvSpPr>
        <p:spPr>
          <a:xfrm>
            <a:off x="2562537" y="3635834"/>
            <a:ext cx="2238600" cy="5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chemeClr val="lt2"/>
                </a:solidFill>
                <a:latin typeface="Limelight"/>
                <a:ea typeface="Limelight"/>
                <a:cs typeface="Limelight"/>
                <a:sym typeface="Limelight"/>
              </a:rPr>
              <a:t>NÉGATIF</a:t>
            </a:r>
            <a:endParaRPr sz="2200" b="1" dirty="0">
              <a:solidFill>
                <a:schemeClr val="lt2"/>
              </a:solidFill>
              <a:latin typeface="Limelight"/>
              <a:ea typeface="Limelight"/>
              <a:cs typeface="Limelight"/>
              <a:sym typeface="Limelight"/>
            </a:endParaRPr>
          </a:p>
        </p:txBody>
      </p:sp>
      <p:sp>
        <p:nvSpPr>
          <p:cNvPr id="1046" name="Google Shape;1046;p52"/>
          <p:cNvSpPr txBox="1"/>
          <p:nvPr/>
        </p:nvSpPr>
        <p:spPr>
          <a:xfrm>
            <a:off x="1035060" y="3548807"/>
            <a:ext cx="1149600" cy="47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Limelight"/>
                <a:ea typeface="Limelight"/>
                <a:cs typeface="Limelight"/>
                <a:sym typeface="Limelight"/>
              </a:rPr>
              <a:t>50%</a:t>
            </a:r>
            <a:endParaRPr sz="1600" b="1">
              <a:solidFill>
                <a:schemeClr val="lt1"/>
              </a:solidFill>
              <a:latin typeface="Limelight"/>
              <a:ea typeface="Limelight"/>
              <a:cs typeface="Limelight"/>
              <a:sym typeface="Limelight"/>
            </a:endParaRPr>
          </a:p>
        </p:txBody>
      </p:sp>
      <p:sp>
        <p:nvSpPr>
          <p:cNvPr id="1047" name="Google Shape;1047;p52"/>
          <p:cNvSpPr txBox="1"/>
          <p:nvPr/>
        </p:nvSpPr>
        <p:spPr>
          <a:xfrm>
            <a:off x="5333426" y="2802125"/>
            <a:ext cx="29541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accent1"/>
                </a:solidFill>
                <a:latin typeface="Limelight"/>
                <a:ea typeface="Limelight"/>
                <a:cs typeface="Limelight"/>
                <a:sym typeface="Limelight"/>
              </a:rPr>
              <a:t>1,6M de tweets</a:t>
            </a:r>
            <a:endParaRPr sz="2200" b="1" dirty="0">
              <a:solidFill>
                <a:schemeClr val="accent1"/>
              </a:solidFill>
              <a:latin typeface="Limelight"/>
              <a:ea typeface="Limelight"/>
              <a:cs typeface="Limelight"/>
              <a:sym typeface="Limelight"/>
            </a:endParaRPr>
          </a:p>
        </p:txBody>
      </p:sp>
      <p:sp>
        <p:nvSpPr>
          <p:cNvPr id="1053" name="Google Shape;1053;p52"/>
          <p:cNvSpPr/>
          <p:nvPr/>
        </p:nvSpPr>
        <p:spPr>
          <a:xfrm rot="-5400000">
            <a:off x="6783922" y="2150985"/>
            <a:ext cx="53100" cy="2648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rot="-5400000">
            <a:off x="6783922" y="1366461"/>
            <a:ext cx="53100" cy="2648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 name="Google Shape;1055;p52"/>
          <p:cNvGrpSpPr/>
          <p:nvPr/>
        </p:nvGrpSpPr>
        <p:grpSpPr>
          <a:xfrm flipH="1">
            <a:off x="5918068" y="4559726"/>
            <a:ext cx="1507118" cy="838832"/>
            <a:chOff x="7636893" y="2346251"/>
            <a:chExt cx="1507118" cy="838832"/>
          </a:xfrm>
        </p:grpSpPr>
        <p:grpSp>
          <p:nvGrpSpPr>
            <p:cNvPr id="1056" name="Google Shape;1056;p52"/>
            <p:cNvGrpSpPr/>
            <p:nvPr/>
          </p:nvGrpSpPr>
          <p:grpSpPr>
            <a:xfrm flipH="1">
              <a:off x="7728620" y="2393076"/>
              <a:ext cx="1415391" cy="792008"/>
              <a:chOff x="1905568" y="363438"/>
              <a:chExt cx="1415391" cy="792008"/>
            </a:xfrm>
          </p:grpSpPr>
          <p:sp>
            <p:nvSpPr>
              <p:cNvPr id="1057" name="Google Shape;1057;p52"/>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2"/>
            <p:cNvGrpSpPr/>
            <p:nvPr/>
          </p:nvGrpSpPr>
          <p:grpSpPr>
            <a:xfrm flipH="1">
              <a:off x="7636893" y="2346251"/>
              <a:ext cx="257693" cy="199083"/>
              <a:chOff x="3154993" y="316614"/>
              <a:chExt cx="257693" cy="199083"/>
            </a:xfrm>
          </p:grpSpPr>
          <p:sp>
            <p:nvSpPr>
              <p:cNvPr id="1060" name="Google Shape;1060;p52"/>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Google Shape;1041;p52">
            <a:extLst>
              <a:ext uri="{FF2B5EF4-FFF2-40B4-BE49-F238E27FC236}">
                <a16:creationId xmlns:a16="http://schemas.microsoft.com/office/drawing/2014/main" id="{7310D0C1-D258-7B67-E29B-31E10E4ACDA9}"/>
              </a:ext>
            </a:extLst>
          </p:cNvPr>
          <p:cNvSpPr/>
          <p:nvPr/>
        </p:nvSpPr>
        <p:spPr>
          <a:xfrm>
            <a:off x="1066674" y="1700162"/>
            <a:ext cx="1076100" cy="107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2;p52">
            <a:extLst>
              <a:ext uri="{FF2B5EF4-FFF2-40B4-BE49-F238E27FC236}">
                <a16:creationId xmlns:a16="http://schemas.microsoft.com/office/drawing/2014/main" id="{2FB2AF35-477C-682C-DA30-4923558923A5}"/>
              </a:ext>
            </a:extLst>
          </p:cNvPr>
          <p:cNvSpPr/>
          <p:nvPr/>
        </p:nvSpPr>
        <p:spPr>
          <a:xfrm>
            <a:off x="856474" y="1490012"/>
            <a:ext cx="1496400" cy="1496400"/>
          </a:xfrm>
          <a:prstGeom prst="pie">
            <a:avLst>
              <a:gd name="adj1" fmla="val 16211185"/>
              <a:gd name="adj2" fmla="val 540772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46;p52">
            <a:extLst>
              <a:ext uri="{FF2B5EF4-FFF2-40B4-BE49-F238E27FC236}">
                <a16:creationId xmlns:a16="http://schemas.microsoft.com/office/drawing/2014/main" id="{F0E7C05B-2CC9-FC1C-AEFA-0F848E1BF73D}"/>
              </a:ext>
            </a:extLst>
          </p:cNvPr>
          <p:cNvSpPr txBox="1"/>
          <p:nvPr/>
        </p:nvSpPr>
        <p:spPr>
          <a:xfrm>
            <a:off x="1043298" y="1968314"/>
            <a:ext cx="1149600" cy="47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Limelight"/>
                <a:ea typeface="Limelight"/>
                <a:cs typeface="Limelight"/>
                <a:sym typeface="Limelight"/>
              </a:rPr>
              <a:t>50%</a:t>
            </a:r>
            <a:endParaRPr sz="1600" b="1">
              <a:solidFill>
                <a:schemeClr val="lt1"/>
              </a:solidFill>
              <a:latin typeface="Limelight"/>
              <a:ea typeface="Limelight"/>
              <a:cs typeface="Limelight"/>
              <a:sym typeface="Limelight"/>
            </a:endParaRPr>
          </a:p>
        </p:txBody>
      </p:sp>
      <p:pic>
        <p:nvPicPr>
          <p:cNvPr id="39" name="Image 38">
            <a:extLst>
              <a:ext uri="{FF2B5EF4-FFF2-40B4-BE49-F238E27FC236}">
                <a16:creationId xmlns:a16="http://schemas.microsoft.com/office/drawing/2014/main" id="{B8A99929-1EB3-964F-224A-6FFD2990BFB4}"/>
              </a:ext>
            </a:extLst>
          </p:cNvPr>
          <p:cNvPicPr>
            <a:picLocks noChangeAspect="1"/>
          </p:cNvPicPr>
          <p:nvPr/>
        </p:nvPicPr>
        <p:blipFill>
          <a:blip r:embed="rId4"/>
          <a:stretch>
            <a:fillRect/>
          </a:stretch>
        </p:blipFill>
        <p:spPr>
          <a:xfrm>
            <a:off x="6457953" y="1790292"/>
            <a:ext cx="709540" cy="709540"/>
          </a:xfrm>
          <a:prstGeom prst="rect">
            <a:avLst/>
          </a:prstGeom>
        </p:spPr>
      </p:pic>
      <p:grpSp>
        <p:nvGrpSpPr>
          <p:cNvPr id="42" name="Google Shape;7008;p79">
            <a:extLst>
              <a:ext uri="{FF2B5EF4-FFF2-40B4-BE49-F238E27FC236}">
                <a16:creationId xmlns:a16="http://schemas.microsoft.com/office/drawing/2014/main" id="{858C7623-03AF-CF56-24D7-6D48F86C6BD6}"/>
              </a:ext>
            </a:extLst>
          </p:cNvPr>
          <p:cNvGrpSpPr/>
          <p:nvPr/>
        </p:nvGrpSpPr>
        <p:grpSpPr>
          <a:xfrm>
            <a:off x="1723096" y="4404063"/>
            <a:ext cx="339253" cy="339253"/>
            <a:chOff x="5049725" y="3806450"/>
            <a:chExt cx="481825" cy="481825"/>
          </a:xfrm>
          <a:solidFill>
            <a:schemeClr val="accent3">
              <a:lumMod val="50000"/>
            </a:schemeClr>
          </a:solidFill>
        </p:grpSpPr>
        <p:sp>
          <p:nvSpPr>
            <p:cNvPr id="43" name="Google Shape;7009;p79">
              <a:extLst>
                <a:ext uri="{FF2B5EF4-FFF2-40B4-BE49-F238E27FC236}">
                  <a16:creationId xmlns:a16="http://schemas.microsoft.com/office/drawing/2014/main" id="{C6430895-466A-5723-9529-C5DE28A3AD40}"/>
                </a:ext>
              </a:extLst>
            </p:cNvPr>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7010;p79">
              <a:extLst>
                <a:ext uri="{FF2B5EF4-FFF2-40B4-BE49-F238E27FC236}">
                  <a16:creationId xmlns:a16="http://schemas.microsoft.com/office/drawing/2014/main" id="{D0232F01-B108-4340-AF3E-4EEF0FED1AA7}"/>
                </a:ext>
              </a:extLst>
            </p:cNvPr>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7011;p79">
              <a:extLst>
                <a:ext uri="{FF2B5EF4-FFF2-40B4-BE49-F238E27FC236}">
                  <a16:creationId xmlns:a16="http://schemas.microsoft.com/office/drawing/2014/main" id="{317C53D2-E314-2140-1CAE-667ABDA7C64E}"/>
                </a:ext>
              </a:extLst>
            </p:cNvPr>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 name="Google Shape;7012;p79">
            <a:extLst>
              <a:ext uri="{FF2B5EF4-FFF2-40B4-BE49-F238E27FC236}">
                <a16:creationId xmlns:a16="http://schemas.microsoft.com/office/drawing/2014/main" id="{4A8B7B85-B11F-92D8-3240-2862EEACB906}"/>
              </a:ext>
            </a:extLst>
          </p:cNvPr>
          <p:cNvGrpSpPr/>
          <p:nvPr/>
        </p:nvGrpSpPr>
        <p:grpSpPr>
          <a:xfrm>
            <a:off x="1066674" y="1366814"/>
            <a:ext cx="339253" cy="339253"/>
            <a:chOff x="5651375" y="3806450"/>
            <a:chExt cx="481825" cy="481825"/>
          </a:xfrm>
          <a:solidFill>
            <a:schemeClr val="accent4">
              <a:lumMod val="50000"/>
              <a:lumOff val="50000"/>
            </a:schemeClr>
          </a:solidFill>
        </p:grpSpPr>
        <p:sp>
          <p:nvSpPr>
            <p:cNvPr id="47" name="Google Shape;7013;p79">
              <a:extLst>
                <a:ext uri="{FF2B5EF4-FFF2-40B4-BE49-F238E27FC236}">
                  <a16:creationId xmlns:a16="http://schemas.microsoft.com/office/drawing/2014/main" id="{F10FF8FB-1404-A0A8-558B-C8EEEA02354D}"/>
                </a:ext>
              </a:extLst>
            </p:cNvPr>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 name="Google Shape;7014;p79">
              <a:extLst>
                <a:ext uri="{FF2B5EF4-FFF2-40B4-BE49-F238E27FC236}">
                  <a16:creationId xmlns:a16="http://schemas.microsoft.com/office/drawing/2014/main" id="{79B5473D-2E37-C427-BA52-FD9B4B86E895}"/>
                </a:ext>
              </a:extLst>
            </p:cNvPr>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7015;p79">
              <a:extLst>
                <a:ext uri="{FF2B5EF4-FFF2-40B4-BE49-F238E27FC236}">
                  <a16:creationId xmlns:a16="http://schemas.microsoft.com/office/drawing/2014/main" id="{C4804AE4-F304-ADBA-C69D-FA733388D797}"/>
                </a:ext>
              </a:extLst>
            </p:cNvPr>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7016;p79">
              <a:extLst>
                <a:ext uri="{FF2B5EF4-FFF2-40B4-BE49-F238E27FC236}">
                  <a16:creationId xmlns:a16="http://schemas.microsoft.com/office/drawing/2014/main" id="{91E62482-1548-F360-A566-D5DC45E1D655}"/>
                </a:ext>
              </a:extLst>
            </p:cNvPr>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3011339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grpSp>
        <p:nvGrpSpPr>
          <p:cNvPr id="560" name="Google Shape;560;p40"/>
          <p:cNvGrpSpPr/>
          <p:nvPr/>
        </p:nvGrpSpPr>
        <p:grpSpPr>
          <a:xfrm>
            <a:off x="5314268" y="4140301"/>
            <a:ext cx="1507118" cy="838832"/>
            <a:chOff x="4806268" y="3917039"/>
            <a:chExt cx="1507118" cy="838832"/>
          </a:xfrm>
        </p:grpSpPr>
        <p:grpSp>
          <p:nvGrpSpPr>
            <p:cNvPr id="561" name="Google Shape;561;p40"/>
            <p:cNvGrpSpPr/>
            <p:nvPr/>
          </p:nvGrpSpPr>
          <p:grpSpPr>
            <a:xfrm flipH="1">
              <a:off x="4897995" y="3963863"/>
              <a:ext cx="1415391" cy="792008"/>
              <a:chOff x="1905568" y="363438"/>
              <a:chExt cx="1415391" cy="792008"/>
            </a:xfrm>
          </p:grpSpPr>
          <p:sp>
            <p:nvSpPr>
              <p:cNvPr id="562" name="Google Shape;562;p40"/>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0"/>
            <p:cNvGrpSpPr/>
            <p:nvPr/>
          </p:nvGrpSpPr>
          <p:grpSpPr>
            <a:xfrm flipH="1">
              <a:off x="4806268" y="3917039"/>
              <a:ext cx="257693" cy="199083"/>
              <a:chOff x="3154993" y="316614"/>
              <a:chExt cx="257693" cy="199083"/>
            </a:xfrm>
          </p:grpSpPr>
          <p:sp>
            <p:nvSpPr>
              <p:cNvPr id="565" name="Google Shape;565;p40"/>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40"/>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IDENTIFICATION DE LA </a:t>
            </a:r>
            <a:r>
              <a:rPr lang="en" dirty="0">
                <a:solidFill>
                  <a:schemeClr val="dk2"/>
                </a:solidFill>
              </a:rPr>
              <a:t>CIBLE</a:t>
            </a:r>
            <a:endParaRPr dirty="0">
              <a:solidFill>
                <a:schemeClr val="dk2"/>
              </a:solidFill>
            </a:endParaRPr>
          </a:p>
        </p:txBody>
      </p:sp>
      <p:pic>
        <p:nvPicPr>
          <p:cNvPr id="23" name="Image 22">
            <a:extLst>
              <a:ext uri="{FF2B5EF4-FFF2-40B4-BE49-F238E27FC236}">
                <a16:creationId xmlns:a16="http://schemas.microsoft.com/office/drawing/2014/main" id="{5F484DFE-3644-614E-889D-F7DB3DB9BA82}"/>
              </a:ext>
            </a:extLst>
          </p:cNvPr>
          <p:cNvPicPr>
            <a:picLocks noChangeAspect="1"/>
          </p:cNvPicPr>
          <p:nvPr/>
        </p:nvPicPr>
        <p:blipFill>
          <a:blip r:embed="rId3"/>
          <a:stretch>
            <a:fillRect/>
          </a:stretch>
        </p:blipFill>
        <p:spPr>
          <a:xfrm>
            <a:off x="539400" y="1474557"/>
            <a:ext cx="3101724" cy="3150514"/>
          </a:xfrm>
          <a:prstGeom prst="rect">
            <a:avLst/>
          </a:prstGeom>
        </p:spPr>
      </p:pic>
      <p:grpSp>
        <p:nvGrpSpPr>
          <p:cNvPr id="26" name="Google Shape;7012;p79">
            <a:extLst>
              <a:ext uri="{FF2B5EF4-FFF2-40B4-BE49-F238E27FC236}">
                <a16:creationId xmlns:a16="http://schemas.microsoft.com/office/drawing/2014/main" id="{6B35D9D1-5101-7219-BA6C-1088EFA34EB5}"/>
              </a:ext>
            </a:extLst>
          </p:cNvPr>
          <p:cNvGrpSpPr/>
          <p:nvPr/>
        </p:nvGrpSpPr>
        <p:grpSpPr>
          <a:xfrm>
            <a:off x="4582516" y="3124819"/>
            <a:ext cx="731752" cy="713988"/>
            <a:chOff x="5651375" y="3806450"/>
            <a:chExt cx="481825" cy="481825"/>
          </a:xfrm>
          <a:solidFill>
            <a:schemeClr val="accent4">
              <a:lumMod val="50000"/>
              <a:lumOff val="50000"/>
            </a:schemeClr>
          </a:solidFill>
        </p:grpSpPr>
        <p:sp>
          <p:nvSpPr>
            <p:cNvPr id="27" name="Google Shape;7013;p79">
              <a:extLst>
                <a:ext uri="{FF2B5EF4-FFF2-40B4-BE49-F238E27FC236}">
                  <a16:creationId xmlns:a16="http://schemas.microsoft.com/office/drawing/2014/main" id="{1837F0D1-014B-C864-9762-A883D787C290}"/>
                </a:ext>
              </a:extLst>
            </p:cNvPr>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7014;p79">
              <a:extLst>
                <a:ext uri="{FF2B5EF4-FFF2-40B4-BE49-F238E27FC236}">
                  <a16:creationId xmlns:a16="http://schemas.microsoft.com/office/drawing/2014/main" id="{8EBD3894-EB33-6303-FAE0-A2F40223E667}"/>
                </a:ext>
              </a:extLst>
            </p:cNvPr>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7015;p79">
              <a:extLst>
                <a:ext uri="{FF2B5EF4-FFF2-40B4-BE49-F238E27FC236}">
                  <a16:creationId xmlns:a16="http://schemas.microsoft.com/office/drawing/2014/main" id="{501C4656-92E7-7926-1803-1826C08C0D5D}"/>
                </a:ext>
              </a:extLst>
            </p:cNvPr>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7016;p79">
              <a:extLst>
                <a:ext uri="{FF2B5EF4-FFF2-40B4-BE49-F238E27FC236}">
                  <a16:creationId xmlns:a16="http://schemas.microsoft.com/office/drawing/2014/main" id="{982BA781-E604-C4EA-2A21-9349B2B9FD65}"/>
                </a:ext>
              </a:extLst>
            </p:cNvPr>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 name="Google Shape;7008;p79">
            <a:extLst>
              <a:ext uri="{FF2B5EF4-FFF2-40B4-BE49-F238E27FC236}">
                <a16:creationId xmlns:a16="http://schemas.microsoft.com/office/drawing/2014/main" id="{4C8635D3-5A90-41AB-13F4-70EE060939F6}"/>
              </a:ext>
            </a:extLst>
          </p:cNvPr>
          <p:cNvGrpSpPr/>
          <p:nvPr/>
        </p:nvGrpSpPr>
        <p:grpSpPr>
          <a:xfrm>
            <a:off x="6846732" y="3124819"/>
            <a:ext cx="731752" cy="713988"/>
            <a:chOff x="5049725" y="3806450"/>
            <a:chExt cx="481825" cy="481825"/>
          </a:xfrm>
          <a:solidFill>
            <a:schemeClr val="accent3">
              <a:lumMod val="50000"/>
            </a:schemeClr>
          </a:solidFill>
        </p:grpSpPr>
        <p:sp>
          <p:nvSpPr>
            <p:cNvPr id="32" name="Google Shape;7009;p79">
              <a:extLst>
                <a:ext uri="{FF2B5EF4-FFF2-40B4-BE49-F238E27FC236}">
                  <a16:creationId xmlns:a16="http://schemas.microsoft.com/office/drawing/2014/main" id="{F67DD68B-4BD5-5D14-290F-777DFA9B8E16}"/>
                </a:ext>
              </a:extLst>
            </p:cNvPr>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 name="Google Shape;7010;p79">
              <a:extLst>
                <a:ext uri="{FF2B5EF4-FFF2-40B4-BE49-F238E27FC236}">
                  <a16:creationId xmlns:a16="http://schemas.microsoft.com/office/drawing/2014/main" id="{80D87D9C-CC60-B8BA-BFE1-D2DC0DE98763}"/>
                </a:ext>
              </a:extLst>
            </p:cNvPr>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7011;p79">
              <a:extLst>
                <a:ext uri="{FF2B5EF4-FFF2-40B4-BE49-F238E27FC236}">
                  <a16:creationId xmlns:a16="http://schemas.microsoft.com/office/drawing/2014/main" id="{22191896-7C7D-EC94-8DED-A9259C4B1F48}"/>
                </a:ext>
              </a:extLst>
            </p:cNvPr>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7" name="Google Shape;861;p47">
            <a:extLst>
              <a:ext uri="{FF2B5EF4-FFF2-40B4-BE49-F238E27FC236}">
                <a16:creationId xmlns:a16="http://schemas.microsoft.com/office/drawing/2014/main" id="{408AD891-A7F6-0413-6C88-8DFD4700AFA0}"/>
              </a:ext>
            </a:extLst>
          </p:cNvPr>
          <p:cNvSpPr txBox="1"/>
          <p:nvPr/>
        </p:nvSpPr>
        <p:spPr>
          <a:xfrm>
            <a:off x="4533185" y="2451287"/>
            <a:ext cx="757098" cy="56152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accent4">
                    <a:lumMod val="75000"/>
                    <a:lumOff val="25000"/>
                  </a:schemeClr>
                </a:solidFill>
                <a:latin typeface="Limelight"/>
                <a:ea typeface="Limelight"/>
                <a:cs typeface="Limelight"/>
                <a:sym typeface="Limelight"/>
              </a:rPr>
              <a:t>4</a:t>
            </a:r>
            <a:endParaRPr sz="4000" b="1" dirty="0">
              <a:solidFill>
                <a:schemeClr val="accent4">
                  <a:lumMod val="75000"/>
                  <a:lumOff val="25000"/>
                </a:schemeClr>
              </a:solidFill>
              <a:latin typeface="Limelight"/>
              <a:ea typeface="Limelight"/>
              <a:cs typeface="Limelight"/>
              <a:sym typeface="Limelight"/>
            </a:endParaRPr>
          </a:p>
        </p:txBody>
      </p:sp>
      <p:sp>
        <p:nvSpPr>
          <p:cNvPr id="38" name="Google Shape;861;p47">
            <a:extLst>
              <a:ext uri="{FF2B5EF4-FFF2-40B4-BE49-F238E27FC236}">
                <a16:creationId xmlns:a16="http://schemas.microsoft.com/office/drawing/2014/main" id="{F732BAC3-A379-235C-580A-FF010785D99C}"/>
              </a:ext>
            </a:extLst>
          </p:cNvPr>
          <p:cNvSpPr txBox="1"/>
          <p:nvPr/>
        </p:nvSpPr>
        <p:spPr>
          <a:xfrm>
            <a:off x="6821386" y="2424401"/>
            <a:ext cx="757098" cy="56152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accent4">
                    <a:lumMod val="75000"/>
                    <a:lumOff val="25000"/>
                  </a:schemeClr>
                </a:solidFill>
                <a:latin typeface="Limelight"/>
                <a:ea typeface="Limelight"/>
                <a:cs typeface="Limelight"/>
                <a:sym typeface="Limelight"/>
              </a:rPr>
              <a:t>0</a:t>
            </a:r>
            <a:endParaRPr sz="4000" b="1" dirty="0">
              <a:solidFill>
                <a:schemeClr val="accent4">
                  <a:lumMod val="75000"/>
                  <a:lumOff val="25000"/>
                </a:schemeClr>
              </a:solidFill>
              <a:latin typeface="Limelight"/>
              <a:ea typeface="Limelight"/>
              <a:cs typeface="Limelight"/>
              <a:sym typeface="Limelight"/>
            </a:endParaRPr>
          </a:p>
        </p:txBody>
      </p:sp>
    </p:spTree>
    <p:extLst>
      <p:ext uri="{BB962C8B-B14F-4D97-AF65-F5344CB8AC3E}">
        <p14:creationId xmlns:p14="http://schemas.microsoft.com/office/powerpoint/2010/main" val="762663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grpSp>
        <p:nvGrpSpPr>
          <p:cNvPr id="560" name="Google Shape;560;p40"/>
          <p:cNvGrpSpPr/>
          <p:nvPr/>
        </p:nvGrpSpPr>
        <p:grpSpPr>
          <a:xfrm>
            <a:off x="5314268" y="4140301"/>
            <a:ext cx="1507118" cy="838832"/>
            <a:chOff x="4806268" y="3917039"/>
            <a:chExt cx="1507118" cy="838832"/>
          </a:xfrm>
        </p:grpSpPr>
        <p:grpSp>
          <p:nvGrpSpPr>
            <p:cNvPr id="561" name="Google Shape;561;p40"/>
            <p:cNvGrpSpPr/>
            <p:nvPr/>
          </p:nvGrpSpPr>
          <p:grpSpPr>
            <a:xfrm flipH="1">
              <a:off x="4897995" y="3963863"/>
              <a:ext cx="1415391" cy="792008"/>
              <a:chOff x="1905568" y="363438"/>
              <a:chExt cx="1415391" cy="792008"/>
            </a:xfrm>
          </p:grpSpPr>
          <p:sp>
            <p:nvSpPr>
              <p:cNvPr id="562" name="Google Shape;562;p40"/>
              <p:cNvSpPr/>
              <p:nvPr/>
            </p:nvSpPr>
            <p:spPr>
              <a:xfrm>
                <a:off x="1905568" y="363438"/>
                <a:ext cx="1342337" cy="713989"/>
              </a:xfrm>
              <a:custGeom>
                <a:avLst/>
                <a:gdLst/>
                <a:ahLst/>
                <a:cxnLst/>
                <a:rect l="l" t="t" r="r" b="b"/>
                <a:pathLst>
                  <a:path w="41912" h="22293" extrusionOk="0">
                    <a:moveTo>
                      <a:pt x="452" y="22293"/>
                    </a:moveTo>
                    <a:lnTo>
                      <a:pt x="0" y="21437"/>
                    </a:lnTo>
                    <a:lnTo>
                      <a:pt x="41270" y="0"/>
                    </a:lnTo>
                    <a:lnTo>
                      <a:pt x="41911" y="761"/>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1975580" y="439535"/>
                <a:ext cx="1345379" cy="715911"/>
              </a:xfrm>
              <a:custGeom>
                <a:avLst/>
                <a:gdLst/>
                <a:ahLst/>
                <a:cxnLst/>
                <a:rect l="l" t="t" r="r" b="b"/>
                <a:pathLst>
                  <a:path w="42007" h="22353" extrusionOk="0">
                    <a:moveTo>
                      <a:pt x="452" y="22353"/>
                    </a:moveTo>
                    <a:lnTo>
                      <a:pt x="1" y="21497"/>
                    </a:lnTo>
                    <a:lnTo>
                      <a:pt x="41401" y="1"/>
                    </a:lnTo>
                    <a:lnTo>
                      <a:pt x="42007" y="773"/>
                    </a:lnTo>
                    <a:close/>
                  </a:path>
                </a:pathLst>
              </a:custGeom>
              <a:gradFill>
                <a:gsLst>
                  <a:gs pos="0">
                    <a:schemeClr val="lt1"/>
                  </a:gs>
                  <a:gs pos="50000">
                    <a:srgbClr val="FEFAF9">
                      <a:alpha val="10196"/>
                    </a:srgbClr>
                  </a:gs>
                  <a:gs pos="100000">
                    <a:srgbClr val="FEFAF9">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0"/>
            <p:cNvGrpSpPr/>
            <p:nvPr/>
          </p:nvGrpSpPr>
          <p:grpSpPr>
            <a:xfrm flipH="1">
              <a:off x="4806268" y="3917039"/>
              <a:ext cx="257693" cy="199083"/>
              <a:chOff x="3154993" y="316614"/>
              <a:chExt cx="257693" cy="199083"/>
            </a:xfrm>
          </p:grpSpPr>
          <p:sp>
            <p:nvSpPr>
              <p:cNvPr id="565" name="Google Shape;565;p40"/>
              <p:cNvSpPr/>
              <p:nvPr/>
            </p:nvSpPr>
            <p:spPr>
              <a:xfrm>
                <a:off x="3185067" y="330578"/>
                <a:ext cx="227619" cy="137910"/>
              </a:xfrm>
              <a:custGeom>
                <a:avLst/>
                <a:gdLst/>
                <a:ahLst/>
                <a:cxnLst/>
                <a:rect l="l" t="t" r="r" b="b"/>
                <a:pathLst>
                  <a:path w="7107" h="4306" extrusionOk="0">
                    <a:moveTo>
                      <a:pt x="6067" y="1"/>
                    </a:moveTo>
                    <a:cubicBezTo>
                      <a:pt x="6037" y="1"/>
                      <a:pt x="6008" y="2"/>
                      <a:pt x="5978" y="4"/>
                    </a:cubicBezTo>
                    <a:cubicBezTo>
                      <a:pt x="5835" y="4"/>
                      <a:pt x="5693" y="52"/>
                      <a:pt x="5574" y="135"/>
                    </a:cubicBezTo>
                    <a:cubicBezTo>
                      <a:pt x="4956" y="515"/>
                      <a:pt x="2734" y="1906"/>
                      <a:pt x="1973" y="2274"/>
                    </a:cubicBezTo>
                    <a:cubicBezTo>
                      <a:pt x="1355" y="2571"/>
                      <a:pt x="773" y="2927"/>
                      <a:pt x="226" y="3331"/>
                    </a:cubicBezTo>
                    <a:lnTo>
                      <a:pt x="1" y="4306"/>
                    </a:lnTo>
                    <a:cubicBezTo>
                      <a:pt x="690" y="4258"/>
                      <a:pt x="1843" y="3676"/>
                      <a:pt x="1843" y="3676"/>
                    </a:cubicBezTo>
                    <a:cubicBezTo>
                      <a:pt x="1843" y="3676"/>
                      <a:pt x="5764" y="1490"/>
                      <a:pt x="6429" y="1038"/>
                    </a:cubicBezTo>
                    <a:cubicBezTo>
                      <a:pt x="7107" y="598"/>
                      <a:pt x="6786" y="278"/>
                      <a:pt x="6786" y="278"/>
                    </a:cubicBezTo>
                    <a:cubicBezTo>
                      <a:pt x="6583" y="96"/>
                      <a:pt x="6332" y="1"/>
                      <a:pt x="6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3258890" y="401102"/>
                <a:ext cx="124875" cy="114594"/>
              </a:xfrm>
              <a:custGeom>
                <a:avLst/>
                <a:gdLst/>
                <a:ahLst/>
                <a:cxnLst/>
                <a:rect l="l" t="t" r="r" b="b"/>
                <a:pathLst>
                  <a:path w="3899" h="3578" extrusionOk="0">
                    <a:moveTo>
                      <a:pt x="1617" y="1"/>
                    </a:moveTo>
                    <a:lnTo>
                      <a:pt x="1" y="797"/>
                    </a:lnTo>
                    <a:lnTo>
                      <a:pt x="1522" y="1783"/>
                    </a:lnTo>
                    <a:lnTo>
                      <a:pt x="3661" y="3577"/>
                    </a:lnTo>
                    <a:lnTo>
                      <a:pt x="3899" y="3554"/>
                    </a:lnTo>
                    <a:lnTo>
                      <a:pt x="1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3323233" y="426148"/>
                <a:ext cx="28280" cy="23957"/>
              </a:xfrm>
              <a:custGeom>
                <a:avLst/>
                <a:gdLst/>
                <a:ahLst/>
                <a:cxnLst/>
                <a:rect l="l" t="t" r="r" b="b"/>
                <a:pathLst>
                  <a:path w="883" h="748" extrusionOk="0">
                    <a:moveTo>
                      <a:pt x="399" y="1"/>
                    </a:moveTo>
                    <a:cubicBezTo>
                      <a:pt x="385" y="1"/>
                      <a:pt x="371" y="1"/>
                      <a:pt x="357" y="3"/>
                    </a:cubicBezTo>
                    <a:cubicBezTo>
                      <a:pt x="155" y="15"/>
                      <a:pt x="0" y="193"/>
                      <a:pt x="24" y="407"/>
                    </a:cubicBezTo>
                    <a:cubicBezTo>
                      <a:pt x="39" y="618"/>
                      <a:pt x="212" y="748"/>
                      <a:pt x="391" y="748"/>
                    </a:cubicBezTo>
                    <a:cubicBezTo>
                      <a:pt x="494" y="748"/>
                      <a:pt x="599" y="705"/>
                      <a:pt x="678" y="609"/>
                    </a:cubicBezTo>
                    <a:cubicBezTo>
                      <a:pt x="882" y="370"/>
                      <a:pt x="706"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3196116" y="452475"/>
                <a:ext cx="42661" cy="40387"/>
              </a:xfrm>
              <a:custGeom>
                <a:avLst/>
                <a:gdLst/>
                <a:ahLst/>
                <a:cxnLst/>
                <a:rect l="l" t="t" r="r" b="b"/>
                <a:pathLst>
                  <a:path w="1332" h="1261" extrusionOk="0">
                    <a:moveTo>
                      <a:pt x="452" y="1"/>
                    </a:moveTo>
                    <a:lnTo>
                      <a:pt x="0" y="298"/>
                    </a:lnTo>
                    <a:lnTo>
                      <a:pt x="1010" y="1260"/>
                    </a:lnTo>
                    <a:lnTo>
                      <a:pt x="1331" y="1225"/>
                    </a:lnTo>
                    <a:lnTo>
                      <a:pt x="4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3170622" y="316614"/>
                <a:ext cx="122569" cy="110399"/>
              </a:xfrm>
              <a:custGeom>
                <a:avLst/>
                <a:gdLst/>
                <a:ahLst/>
                <a:cxnLst/>
                <a:rect l="l" t="t" r="r" b="b"/>
                <a:pathLst>
                  <a:path w="3827" h="3447" extrusionOk="0">
                    <a:moveTo>
                      <a:pt x="24" y="1"/>
                    </a:moveTo>
                    <a:lnTo>
                      <a:pt x="0" y="238"/>
                    </a:lnTo>
                    <a:lnTo>
                      <a:pt x="1878" y="2555"/>
                    </a:lnTo>
                    <a:lnTo>
                      <a:pt x="2555" y="3447"/>
                    </a:lnTo>
                    <a:lnTo>
                      <a:pt x="3826" y="229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3233364" y="351972"/>
                <a:ext cx="30138" cy="26134"/>
              </a:xfrm>
              <a:custGeom>
                <a:avLst/>
                <a:gdLst/>
                <a:ahLst/>
                <a:cxnLst/>
                <a:rect l="l" t="t" r="r" b="b"/>
                <a:pathLst>
                  <a:path w="941" h="816" extrusionOk="0">
                    <a:moveTo>
                      <a:pt x="472" y="1"/>
                    </a:moveTo>
                    <a:cubicBezTo>
                      <a:pt x="303" y="1"/>
                      <a:pt x="137" y="103"/>
                      <a:pt x="85" y="299"/>
                    </a:cubicBezTo>
                    <a:cubicBezTo>
                      <a:pt x="0" y="572"/>
                      <a:pt x="222" y="816"/>
                      <a:pt x="471" y="816"/>
                    </a:cubicBezTo>
                    <a:cubicBezTo>
                      <a:pt x="536" y="816"/>
                      <a:pt x="603" y="799"/>
                      <a:pt x="667" y="762"/>
                    </a:cubicBezTo>
                    <a:cubicBezTo>
                      <a:pt x="869" y="655"/>
                      <a:pt x="941" y="406"/>
                      <a:pt x="834" y="216"/>
                    </a:cubicBezTo>
                    <a:cubicBezTo>
                      <a:pt x="753" y="71"/>
                      <a:pt x="612"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3154993" y="413657"/>
                <a:ext cx="41155" cy="46856"/>
              </a:xfrm>
              <a:custGeom>
                <a:avLst/>
                <a:gdLst/>
                <a:ahLst/>
                <a:cxnLst/>
                <a:rect l="l" t="t" r="r" b="b"/>
                <a:pathLst>
                  <a:path w="1285" h="1463" extrusionOk="0">
                    <a:moveTo>
                      <a:pt x="25" y="1"/>
                    </a:moveTo>
                    <a:lnTo>
                      <a:pt x="1" y="322"/>
                    </a:lnTo>
                    <a:lnTo>
                      <a:pt x="1165" y="1462"/>
                    </a:lnTo>
                    <a:lnTo>
                      <a:pt x="1284" y="833"/>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3196501" y="402640"/>
                <a:ext cx="23989" cy="36928"/>
              </a:xfrm>
              <a:custGeom>
                <a:avLst/>
                <a:gdLst/>
                <a:ahLst/>
                <a:cxnLst/>
                <a:rect l="l" t="t" r="r" b="b"/>
                <a:pathLst>
                  <a:path w="749" h="1153" extrusionOk="0">
                    <a:moveTo>
                      <a:pt x="666" y="0"/>
                    </a:moveTo>
                    <a:lnTo>
                      <a:pt x="416" y="107"/>
                    </a:lnTo>
                    <a:lnTo>
                      <a:pt x="0" y="1153"/>
                    </a:lnTo>
                    <a:lnTo>
                      <a:pt x="749" y="594"/>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3316380" y="427749"/>
                <a:ext cx="13355" cy="14476"/>
              </a:xfrm>
              <a:custGeom>
                <a:avLst/>
                <a:gdLst/>
                <a:ahLst/>
                <a:cxnLst/>
                <a:rect l="l" t="t" r="r" b="b"/>
                <a:pathLst>
                  <a:path w="417" h="452" extrusionOk="0">
                    <a:moveTo>
                      <a:pt x="416" y="0"/>
                    </a:moveTo>
                    <a:lnTo>
                      <a:pt x="0" y="286"/>
                    </a:lnTo>
                    <a:lnTo>
                      <a:pt x="404" y="452"/>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3230354" y="352389"/>
                <a:ext cx="14893" cy="13740"/>
              </a:xfrm>
              <a:custGeom>
                <a:avLst/>
                <a:gdLst/>
                <a:ahLst/>
                <a:cxnLst/>
                <a:rect l="l" t="t" r="r" b="b"/>
                <a:pathLst>
                  <a:path w="465" h="429" extrusionOk="0">
                    <a:moveTo>
                      <a:pt x="464" y="1"/>
                    </a:moveTo>
                    <a:lnTo>
                      <a:pt x="1" y="167"/>
                    </a:lnTo>
                    <a:lnTo>
                      <a:pt x="345" y="428"/>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40"/>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NETTOYAGE DES </a:t>
            </a:r>
            <a:r>
              <a:rPr lang="en" dirty="0">
                <a:solidFill>
                  <a:schemeClr val="dk2"/>
                </a:solidFill>
              </a:rPr>
              <a:t>DOUBLONS</a:t>
            </a:r>
            <a:endParaRPr dirty="0">
              <a:solidFill>
                <a:schemeClr val="dk2"/>
              </a:solidFill>
            </a:endParaRPr>
          </a:p>
        </p:txBody>
      </p:sp>
      <p:pic>
        <p:nvPicPr>
          <p:cNvPr id="3" name="Image 2">
            <a:extLst>
              <a:ext uri="{FF2B5EF4-FFF2-40B4-BE49-F238E27FC236}">
                <a16:creationId xmlns:a16="http://schemas.microsoft.com/office/drawing/2014/main" id="{CD40769C-CF25-D2BE-5C33-3E868242F906}"/>
              </a:ext>
            </a:extLst>
          </p:cNvPr>
          <p:cNvPicPr>
            <a:picLocks noChangeAspect="1"/>
          </p:cNvPicPr>
          <p:nvPr/>
        </p:nvPicPr>
        <p:blipFill>
          <a:blip r:embed="rId3"/>
          <a:stretch>
            <a:fillRect/>
          </a:stretch>
        </p:blipFill>
        <p:spPr>
          <a:xfrm>
            <a:off x="1618088" y="1721707"/>
            <a:ext cx="5907823" cy="2136445"/>
          </a:xfrm>
          <a:prstGeom prst="rect">
            <a:avLst/>
          </a:prstGeom>
        </p:spPr>
      </p:pic>
    </p:spTree>
    <p:extLst>
      <p:ext uri="{BB962C8B-B14F-4D97-AF65-F5344CB8AC3E}">
        <p14:creationId xmlns:p14="http://schemas.microsoft.com/office/powerpoint/2010/main" val="14396639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2"/>
</p:tagLst>
</file>

<file path=ppt/tags/tag10.xml><?xml version="1.0" encoding="utf-8"?>
<p:tagLst xmlns:a="http://schemas.openxmlformats.org/drawingml/2006/main" xmlns:r="http://schemas.openxmlformats.org/officeDocument/2006/relationships" xmlns:p="http://schemas.openxmlformats.org/presentationml/2006/main">
  <p:tag name="NUM" val="2"/>
</p:tagLst>
</file>

<file path=ppt/tags/tag11.xml><?xml version="1.0" encoding="utf-8"?>
<p:tagLst xmlns:a="http://schemas.openxmlformats.org/drawingml/2006/main" xmlns:r="http://schemas.openxmlformats.org/officeDocument/2006/relationships" xmlns:p="http://schemas.openxmlformats.org/presentationml/2006/main">
  <p:tag name="NUM" val="2"/>
</p:tagLst>
</file>

<file path=ppt/tags/tag12.xml><?xml version="1.0" encoding="utf-8"?>
<p:tagLst xmlns:a="http://schemas.openxmlformats.org/drawingml/2006/main" xmlns:r="http://schemas.openxmlformats.org/officeDocument/2006/relationships" xmlns:p="http://schemas.openxmlformats.org/presentationml/2006/main">
  <p:tag name="NUM" val="2"/>
</p:tagLst>
</file>

<file path=ppt/tags/tag13.xml><?xml version="1.0" encoding="utf-8"?>
<p:tagLst xmlns:a="http://schemas.openxmlformats.org/drawingml/2006/main" xmlns:r="http://schemas.openxmlformats.org/officeDocument/2006/relationships" xmlns:p="http://schemas.openxmlformats.org/presentationml/2006/main">
  <p:tag name="NUM" val="2"/>
</p:tagLst>
</file>

<file path=ppt/tags/tag14.xml><?xml version="1.0" encoding="utf-8"?>
<p:tagLst xmlns:a="http://schemas.openxmlformats.org/drawingml/2006/main" xmlns:r="http://schemas.openxmlformats.org/officeDocument/2006/relationships" xmlns:p="http://schemas.openxmlformats.org/presentationml/2006/main">
  <p:tag name="NUM" val="2"/>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3.xml><?xml version="1.0" encoding="utf-8"?>
<p:tagLst xmlns:a="http://schemas.openxmlformats.org/drawingml/2006/main" xmlns:r="http://schemas.openxmlformats.org/officeDocument/2006/relationships" xmlns:p="http://schemas.openxmlformats.org/presentationml/2006/main">
  <p:tag name="NUM" val="1"/>
</p:tagLst>
</file>

<file path=ppt/tags/tag4.xml><?xml version="1.0" encoding="utf-8"?>
<p:tagLst xmlns:a="http://schemas.openxmlformats.org/drawingml/2006/main" xmlns:r="http://schemas.openxmlformats.org/officeDocument/2006/relationships" xmlns:p="http://schemas.openxmlformats.org/presentationml/2006/main">
  <p:tag name="NUM" val="2"/>
</p:tagLst>
</file>

<file path=ppt/tags/tag5.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3"/>
</p:tagLst>
</file>

<file path=ppt/tags/tag7.xml><?xml version="1.0" encoding="utf-8"?>
<p:tagLst xmlns:a="http://schemas.openxmlformats.org/drawingml/2006/main" xmlns:r="http://schemas.openxmlformats.org/officeDocument/2006/relationships" xmlns:p="http://schemas.openxmlformats.org/presentationml/2006/main">
  <p:tag name="NUM" val="2"/>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9.xml><?xml version="1.0" encoding="utf-8"?>
<p:tagLst xmlns:a="http://schemas.openxmlformats.org/drawingml/2006/main" xmlns:r="http://schemas.openxmlformats.org/officeDocument/2006/relationships" xmlns:p="http://schemas.openxmlformats.org/presentationml/2006/main">
  <p:tag name="NUM" val="2"/>
</p:tagLst>
</file>

<file path=ppt/theme/theme1.xml><?xml version="1.0" encoding="utf-8"?>
<a:theme xmlns:a="http://schemas.openxmlformats.org/drawingml/2006/main" name="Airplane History Thesis by Slidesgo">
  <a:themeElements>
    <a:clrScheme name="Simple Light">
      <a:dk1>
        <a:srgbClr val="213363"/>
      </a:dk1>
      <a:lt1>
        <a:srgbClr val="FFFFFF"/>
      </a:lt1>
      <a:dk2>
        <a:srgbClr val="9AB3E3"/>
      </a:dk2>
      <a:lt2>
        <a:srgbClr val="4A6CAF"/>
      </a:lt2>
      <a:accent1>
        <a:srgbClr val="304F9B"/>
      </a:accent1>
      <a:accent2>
        <a:srgbClr val="B9C5BC"/>
      </a:accent2>
      <a:accent3>
        <a:srgbClr val="677DB7"/>
      </a:accent3>
      <a:accent4>
        <a:srgbClr val="11224E"/>
      </a:accent4>
      <a:accent5>
        <a:srgbClr val="DFDBDB"/>
      </a:accent5>
      <a:accent6>
        <a:srgbClr val="FDEADF"/>
      </a:accent6>
      <a:hlink>
        <a:srgbClr val="2133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1069</TotalTime>
  <Words>2809</Words>
  <Application>Microsoft Office PowerPoint</Application>
  <PresentationFormat>Affichage à l'écran (16:9)</PresentationFormat>
  <Paragraphs>264</Paragraphs>
  <Slides>51</Slides>
  <Notes>51</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51</vt:i4>
      </vt:variant>
    </vt:vector>
  </HeadingPairs>
  <TitlesOfParts>
    <vt:vector size="64" baseType="lpstr">
      <vt:lpstr>Roboto Condensed Light</vt:lpstr>
      <vt:lpstr>Raleway</vt:lpstr>
      <vt:lpstr>Arial</vt:lpstr>
      <vt:lpstr>Calibri</vt:lpstr>
      <vt:lpstr>Lato</vt:lpstr>
      <vt:lpstr>Helvetica Neue</vt:lpstr>
      <vt:lpstr>Bebas Neue</vt:lpstr>
      <vt:lpstr>Droid Serif</vt:lpstr>
      <vt:lpstr>Limelight</vt:lpstr>
      <vt:lpstr>Montserrat</vt:lpstr>
      <vt:lpstr>DroidSerif-Regular</vt:lpstr>
      <vt:lpstr>DroidSerif-Bold</vt:lpstr>
      <vt:lpstr>Airplane History Thesis by Slidesgo</vt:lpstr>
      <vt:lpstr>Marketing Intelligence Consulting</vt:lpstr>
      <vt:lpstr>TABLE DES MATIÈRES</vt:lpstr>
      <vt:lpstr>PRÉSENTATION</vt:lpstr>
      <vt:lpstr>AIR PARADIS</vt:lpstr>
      <vt:lpstr>SOLUTIONS</vt:lpstr>
      <vt:lpstr>PRÉ TRAITEMENT</vt:lpstr>
      <vt:lpstr>LES DONNÉES</vt:lpstr>
      <vt:lpstr>IDENTIFICATION DE LA CIBLE</vt:lpstr>
      <vt:lpstr>NETTOYAGE DES DOUBLONS</vt:lpstr>
      <vt:lpstr>PRÉ TRAITEMENT</vt:lpstr>
      <vt:lpstr>8,000</vt:lpstr>
      <vt:lpstr>FORMES CONTRACTÉES</vt:lpstr>
      <vt:lpstr>MENTIONS, HASHTAGS ET LIENS</vt:lpstr>
      <vt:lpstr>MAJUSCULES, CARACTÈRES SPÉCIAUX</vt:lpstr>
      <vt:lpstr>STEMMING &amp; LEMMATISATION</vt:lpstr>
      <vt:lpstr>SPLIT</vt:lpstr>
      <vt:lpstr>PRÊT À DÉCOLLER ? C’EST PARTI !</vt:lpstr>
      <vt:lpstr>API SUR ÉTAGÈRE</vt:lpstr>
      <vt:lpstr>AZURE COGNITIVE SERVICES</vt:lpstr>
      <vt:lpstr>AZURE COGNITIVE SERVICES</vt:lpstr>
      <vt:lpstr>AZURE COGNITIVE SERVICES</vt:lpstr>
      <vt:lpstr>AZURE COGNITIVE SERVICES</vt:lpstr>
      <vt:lpstr>AZURE COGNITIVE SERVICES</vt:lpstr>
      <vt:lpstr>AZURE COGNITIVE SERVICES</vt:lpstr>
      <vt:lpstr>AZURE COGNITIVE SERVICES</vt:lpstr>
      <vt:lpstr>04 MODÈLE SUR MESURE SIMPLE </vt:lpstr>
      <vt:lpstr>AZURE MACHINE LEARNING DESIGNER</vt:lpstr>
      <vt:lpstr>AZURE MACHINE LEARNING DESIGNER</vt:lpstr>
      <vt:lpstr>AZURE MACHINE LEARNING DESIGNER</vt:lpstr>
      <vt:lpstr>AZURE MACHINE LEARNING DESIGNER</vt:lpstr>
      <vt:lpstr>MODÈLE AVANCÉ SUR MESURE</vt:lpstr>
      <vt:lpstr>MODÈLE AVANCÉ</vt:lpstr>
      <vt:lpstr>MODÈLE AVANCÉ</vt:lpstr>
      <vt:lpstr>MODÈLE AVANCÉ</vt:lpstr>
      <vt:lpstr>MODÈLE AVANCÉ</vt:lpstr>
      <vt:lpstr>MODÈLE AVANCÉ</vt:lpstr>
      <vt:lpstr>MODÈLE AVANCÉ</vt:lpstr>
      <vt:lpstr>MODÈLE AVANCÉ</vt:lpstr>
      <vt:lpstr>SimpleRNN</vt:lpstr>
      <vt:lpstr>MODÈLE AVANCÉ</vt:lpstr>
      <vt:lpstr>MODÈLE AVANCÉ</vt:lpstr>
      <vt:lpstr>MODÈLE AVANCÉ</vt:lpstr>
      <vt:lpstr>MODÈLE AVANCÉ</vt:lpstr>
      <vt:lpstr>MODÈLE AVANCÉ</vt:lpstr>
      <vt:lpstr>MODÈLE AVANCÉ</vt:lpstr>
      <vt:lpstr>MODÈLE AVANCÉ</vt:lpstr>
      <vt:lpstr>MODÈLE AVANCÉ</vt:lpstr>
      <vt:lpstr>CONCLUSION</vt:lpstr>
      <vt:lpstr>CONCLUSION</vt:lpstr>
      <vt:lpstr>CONCLUSION</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 is where your presentation begins</dc:title>
  <cp:lastModifiedBy>Sofiane Derraz</cp:lastModifiedBy>
  <cp:revision>91</cp:revision>
  <dcterms:modified xsi:type="dcterms:W3CDTF">2022-05-17T19:42:26Z</dcterms:modified>
</cp:coreProperties>
</file>